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0.47181628392484343</c:v>
                </c:pt>
                <c:pt idx="1">
                  <c:v>0.52192066805845516</c:v>
                </c:pt>
                <c:pt idx="2">
                  <c:v>0</c:v>
                </c:pt>
                <c:pt idx="3">
                  <c:v>6.2630480167014616E-3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Mid and South Essex NHS Foundation Trust</c:v>
                </c:pt>
                <c:pt idx="2">
                  <c:v>Milton Keynes University Hospital NHS Foundation Trust</c:v>
                </c:pt>
                <c:pt idx="3">
                  <c:v>North West Anglia NHS Foundation Trust</c:v>
                </c:pt>
                <c:pt idx="4">
                  <c:v>Bedfordshire Hospitals NHS Foundation Trust</c:v>
                </c:pt>
              </c:strCache>
            </c:strRef>
          </c:cat>
          <c:val>
            <c:numRef>
              <c:f>Sheet1!$B$2:$B$6</c:f>
              <c:numCache>
                <c:formatCode>0.0</c:formatCode>
                <c:ptCount val="5"/>
                <c:pt idx="0">
                  <c:v>5.286969327676263</c:v>
                </c:pt>
                <c:pt idx="1">
                  <c:v>6.1599700851879362</c:v>
                </c:pt>
                <c:pt idx="2">
                  <c:v>6.1987034773173706</c:v>
                </c:pt>
                <c:pt idx="3">
                  <c:v>6.2801870356383942</c:v>
                </c:pt>
                <c:pt idx="4">
                  <c:v>6.3601067002315599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Mid and South Essex NHS Foundation Trust</c:v>
                </c:pt>
                <c:pt idx="2">
                  <c:v>Milton Keynes University Hospital NHS Foundation Trust</c:v>
                </c:pt>
                <c:pt idx="3">
                  <c:v>North West Anglia NHS Foundation Trust</c:v>
                </c:pt>
                <c:pt idx="4">
                  <c:v>Bedfordshire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The Queen Elizabeth Hospital (474)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The Queen Elizabeth Hospital (474)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The Queen Elizabeth Hospital (474)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The Queen Elizabeth Hospital (474)</c:v>
                </c:pt>
              </c:strCache>
            </c:strRef>
          </c:cat>
          <c:val>
            <c:numRef>
              <c:f>Sheet1!$G$2:$G$3</c:f>
              <c:numCache>
                <c:formatCode>0.0;;</c:formatCode>
                <c:ptCount val="2"/>
                <c:pt idx="0">
                  <c:v>6.0792486679227729</c:v>
                </c:pt>
                <c:pt idx="1">
                  <c:v>6.0792486679227729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The Queen Elizabeth Hospital (474)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The Queen Elizabeth Hospital (474)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The Queen Elizabeth Hospital (474)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3.9207513320772271</c:v>
                </c:pt>
                <c:pt idx="1">
                  <c:v>3.9207513320772271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The Queen Elizabeth Hospital (474)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The Queen Elizabeth Hospital (474)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The Queen Elizabeth Hospital (474)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The Queen Elizabeth Hospital (474)</c:v>
                </c:pt>
              </c:strCache>
            </c:strRef>
          </c:cat>
          <c:val>
            <c:numRef>
              <c:f>Sheet1!$G$2:$G$3</c:f>
              <c:numCache>
                <c:formatCode>0.0;;</c:formatCode>
                <c:ptCount val="2"/>
                <c:pt idx="0">
                  <c:v>8.1989189782859189</c:v>
                </c:pt>
                <c:pt idx="1">
                  <c:v>8.1989189782859189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The Queen Elizabeth Hospital (474)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The Queen Elizabeth Hospital (474)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The Queen Elizabeth Hospital (474)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1.8010810217140811</c:v>
                </c:pt>
                <c:pt idx="1">
                  <c:v>1.8010810217140811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The Queen Elizabeth Hospital (474)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The Queen Elizabeth Hospital (474)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The Queen Elizabeth Hospital (474)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The Queen Elizabeth Hospital (474)</c:v>
                </c:pt>
              </c:strCache>
            </c:strRef>
          </c:cat>
          <c:val>
            <c:numRef>
              <c:f>Sheet1!$G$2:$G$3</c:f>
              <c:numCache>
                <c:formatCode>0.0;;</c:formatCode>
                <c:ptCount val="2"/>
                <c:pt idx="0">
                  <c:v>9.0078670167998052</c:v>
                </c:pt>
                <c:pt idx="1">
                  <c:v>9.0078670167998052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The Queen Elizabeth Hospital (474)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The Queen Elizabeth Hospital (474)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The Queen Elizabeth Hospital (474)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0.99213298320019483</c:v>
                </c:pt>
                <c:pt idx="1">
                  <c:v>0.99213298320019483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The Queen Elizabeth Hospital (474)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The Queen Elizabeth Hospital (474)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The Queen Elizabeth Hospital (474)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The Queen Elizabeth Hospital (474)</c:v>
                </c:pt>
              </c:strCache>
            </c:strRef>
          </c:cat>
          <c:val>
            <c:numRef>
              <c:f>Sheet1!$G$2:$G$3</c:f>
              <c:numCache>
                <c:formatCode>0.0;;</c:formatCode>
                <c:ptCount val="2"/>
                <c:pt idx="0">
                  <c:v>3.3367078096793952</c:v>
                </c:pt>
                <c:pt idx="1">
                  <c:v>3.3367078096793952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The Queen Elizabeth Hospital (474)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The Queen Elizabeth Hospital (474)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The Queen Elizabeth Hospital (474)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6.6632921903206048</c:v>
                </c:pt>
                <c:pt idx="1">
                  <c:v>6.6632921903206048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The Queen Elizabeth Hospital (103)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The Queen Elizabeth Hospital (103)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The Queen Elizabeth Hospital (103)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The Queen Elizabeth Hospital (103)</c:v>
                </c:pt>
              </c:strCache>
            </c:strRef>
          </c:cat>
          <c:val>
            <c:numRef>
              <c:f>Sheet1!$G$2:$G$3</c:f>
              <c:numCache>
                <c:formatCode>0.0;;</c:formatCode>
                <c:ptCount val="2"/>
                <c:pt idx="0">
                  <c:v>5.848858550107078</c:v>
                </c:pt>
                <c:pt idx="1">
                  <c:v>5.848858550107078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The Queen Elizabeth Hospital (103)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The Queen Elizabeth Hospital (103)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The Queen Elizabeth Hospital (103)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4.151141449892922</c:v>
                </c:pt>
                <c:pt idx="1">
                  <c:v>4.151141449892922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The Queen Elizabeth Hospital (467)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The Queen Elizabeth Hospital (467)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The Queen Elizabeth Hospital (467)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The Queen Elizabeth Hospital (467)</c:v>
                </c:pt>
              </c:strCache>
            </c:strRef>
          </c:cat>
          <c:val>
            <c:numRef>
              <c:f>Sheet1!$G$2:$G$3</c:f>
              <c:numCache>
                <c:formatCode>0.0;;</c:formatCode>
                <c:ptCount val="2"/>
                <c:pt idx="0">
                  <c:v>9.1175675182634066</c:v>
                </c:pt>
                <c:pt idx="1">
                  <c:v>9.1175675182634066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The Queen Elizabeth Hospital (467)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The Queen Elizabeth Hospital (467)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The Queen Elizabeth Hospital (467)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0.88243248173659339</c:v>
                </c:pt>
                <c:pt idx="1">
                  <c:v>0.88243248173659339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(328)</c:v>
                </c:pt>
                <c:pt idx="1">
                  <c:v>The Queen Elizabeth Hospital (328)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(328)</c:v>
                </c:pt>
                <c:pt idx="1">
                  <c:v>The Queen Elizabeth Hospital (328)</c:v>
                </c:pt>
              </c:strCache>
            </c:strRef>
          </c:cat>
          <c:val>
            <c:numRef>
              <c:f>Sheet1!$E$2:$E$3</c:f>
              <c:numCache>
                <c:formatCode>0.0;;</c:formatCode>
                <c:ptCount val="2"/>
                <c:pt idx="0">
                  <c:v>7.3379344009087228</c:v>
                </c:pt>
                <c:pt idx="1">
                  <c:v>7.3379344009087228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(328)</c:v>
                </c:pt>
                <c:pt idx="1">
                  <c:v>The Queen Elizabeth Hospital (328)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(328)</c:v>
                </c:pt>
                <c:pt idx="1">
                  <c:v>The Queen Elizabeth Hospital (328)</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(328)</c:v>
                </c:pt>
                <c:pt idx="1">
                  <c:v>The Queen Elizabeth Hospital (328)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(328)</c:v>
                </c:pt>
                <c:pt idx="1">
                  <c:v>The Queen Elizabeth Hospital (328)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(328)</c:v>
                </c:pt>
                <c:pt idx="1">
                  <c:v>The Queen Elizabeth Hospital (328)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2.6620655990912772</c:v>
                </c:pt>
                <c:pt idx="1">
                  <c:v>2.6620655990912772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(274)</c:v>
                </c:pt>
                <c:pt idx="1">
                  <c:v>The Queen Elizabeth Hospital (274)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(274)</c:v>
                </c:pt>
                <c:pt idx="1">
                  <c:v>The Queen Elizabeth Hospital (274)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(274)</c:v>
                </c:pt>
                <c:pt idx="1">
                  <c:v>The Queen Elizabeth Hospital (274)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(274)</c:v>
                </c:pt>
                <c:pt idx="1">
                  <c:v>The Queen Elizabeth Hospital (274)</c:v>
                </c:pt>
              </c:strCache>
            </c:strRef>
          </c:cat>
          <c:val>
            <c:numRef>
              <c:f>Sheet1!$G$2:$G$3</c:f>
              <c:numCache>
                <c:formatCode>0.0;;</c:formatCode>
                <c:ptCount val="2"/>
                <c:pt idx="0">
                  <c:v>7.7366994688359618</c:v>
                </c:pt>
                <c:pt idx="1">
                  <c:v>7.7366994688359618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(274)</c:v>
                </c:pt>
                <c:pt idx="1">
                  <c:v>The Queen Elizabeth Hospital (274)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(274)</c:v>
                </c:pt>
                <c:pt idx="1">
                  <c:v>The Queen Elizabeth Hospital (274)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(274)</c:v>
                </c:pt>
                <c:pt idx="1">
                  <c:v>The Queen Elizabeth Hospital (274)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2.2633005311640382</c:v>
                </c:pt>
                <c:pt idx="1">
                  <c:v>2.2633005311640382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(134)</c:v>
                </c:pt>
                <c:pt idx="1">
                  <c:v>The Queen Elizabeth Hospital (134)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(134)</c:v>
                </c:pt>
                <c:pt idx="1">
                  <c:v>The Queen Elizabeth Hospital (134)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(134)</c:v>
                </c:pt>
                <c:pt idx="1">
                  <c:v>The Queen Elizabeth Hospital (134)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(134)</c:v>
                </c:pt>
                <c:pt idx="1">
                  <c:v>The Queen Elizabeth Hospital (134)</c:v>
                </c:pt>
              </c:strCache>
            </c:strRef>
          </c:cat>
          <c:val>
            <c:numRef>
              <c:f>Sheet1!$G$2:$G$3</c:f>
              <c:numCache>
                <c:formatCode>0.0;;</c:formatCode>
                <c:ptCount val="2"/>
                <c:pt idx="0">
                  <c:v>7.9167782702849152</c:v>
                </c:pt>
                <c:pt idx="1">
                  <c:v>7.9167782702849152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(134)</c:v>
                </c:pt>
                <c:pt idx="1">
                  <c:v>The Queen Elizabeth Hospital (134)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(134)</c:v>
                </c:pt>
                <c:pt idx="1">
                  <c:v>The Queen Elizabeth Hospital (134)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(134)</c:v>
                </c:pt>
                <c:pt idx="1">
                  <c:v>The Queen Elizabeth Hospital (134)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2.0832217297150848</c:v>
                </c:pt>
                <c:pt idx="1">
                  <c:v>2.0832217297150848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(211)</c:v>
                </c:pt>
                <c:pt idx="1">
                  <c:v>The Queen Elizabeth Hospital (211)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(211)</c:v>
                </c:pt>
                <c:pt idx="1">
                  <c:v>The Queen Elizabeth Hospital (211)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(211)</c:v>
                </c:pt>
                <c:pt idx="1">
                  <c:v>The Queen Elizabeth Hospital (211)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(211)</c:v>
                </c:pt>
                <c:pt idx="1">
                  <c:v>The Queen Elizabeth Hospital (211)</c:v>
                </c:pt>
              </c:strCache>
            </c:strRef>
          </c:cat>
          <c:val>
            <c:numRef>
              <c:f>Sheet1!$G$2:$G$3</c:f>
              <c:numCache>
                <c:formatCode>0.0;;</c:formatCode>
                <c:ptCount val="2"/>
                <c:pt idx="0">
                  <c:v>6.4678749898404151</c:v>
                </c:pt>
                <c:pt idx="1">
                  <c:v>6.4678749898404151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(211)</c:v>
                </c:pt>
                <c:pt idx="1">
                  <c:v>The Queen Elizabeth Hospital (211)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(211)</c:v>
                </c:pt>
                <c:pt idx="1">
                  <c:v>The Queen Elizabeth Hospital (211)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(211)</c:v>
                </c:pt>
                <c:pt idx="1">
                  <c:v>The Queen Elizabeth Hospital (211)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3.5321250101595849</c:v>
                </c:pt>
                <c:pt idx="1">
                  <c:v>3.5321250101595849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East and North Hertfordshire NHS Trust</c:v>
                </c:pt>
                <c:pt idx="2">
                  <c:v>Norfolk and Norwich University Hospitals NHS Foundation Trust</c:v>
                </c:pt>
                <c:pt idx="3">
                  <c:v>Cambridge University Hospitals NHS Foundation Trust</c:v>
                </c:pt>
                <c:pt idx="4">
                  <c:v>James Paget University Hospitals NHS Foundation Trust</c:v>
                </c:pt>
              </c:strCache>
            </c:strRef>
          </c:cat>
          <c:val>
            <c:numRef>
              <c:f>Sheet1!$B$2:$B$6</c:f>
              <c:numCache>
                <c:formatCode>0.0</c:formatCode>
                <c:ptCount val="5"/>
                <c:pt idx="0">
                  <c:v>7.9245240804207144</c:v>
                </c:pt>
                <c:pt idx="1">
                  <c:v>6.8797933699073104</c:v>
                </c:pt>
                <c:pt idx="2">
                  <c:v>6.8354444773168943</c:v>
                </c:pt>
                <c:pt idx="3">
                  <c:v>6.7357455254466414</c:v>
                </c:pt>
                <c:pt idx="4">
                  <c:v>6.7111816798589663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East and North Hertfordshire NHS Trust</c:v>
                </c:pt>
                <c:pt idx="2">
                  <c:v>Norfolk and Norwich University Hospitals NHS Foundation Trust</c:v>
                </c:pt>
                <c:pt idx="3">
                  <c:v>Cambridge University Hospitals NHS Foundation Trust</c:v>
                </c:pt>
                <c:pt idx="4">
                  <c:v>James Paget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(435)</c:v>
                </c:pt>
                <c:pt idx="1">
                  <c:v>The Queen Elizabeth Hospital (435)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(435)</c:v>
                </c:pt>
                <c:pt idx="1">
                  <c:v>The Queen Elizabeth Hospital (435)</c:v>
                </c:pt>
              </c:strCache>
            </c:strRef>
          </c:cat>
          <c:val>
            <c:numRef>
              <c:f>Sheet1!$E$2:$E$3</c:f>
              <c:numCache>
                <c:formatCode>0.0;;</c:formatCode>
                <c:ptCount val="2"/>
                <c:pt idx="0">
                  <c:v>0</c:v>
                </c:pt>
                <c:pt idx="1">
                  <c:v>9.091820861162125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(435)</c:v>
                </c:pt>
                <c:pt idx="1">
                  <c:v>The Queen Elizabeth Hospital (435)</c:v>
                </c:pt>
              </c:strCache>
            </c:strRef>
          </c:cat>
          <c:val>
            <c:numRef>
              <c:f>Sheet1!$F$2:$F$3</c:f>
              <c:numCache>
                <c:formatCode>0.0;;</c:formatCode>
                <c:ptCount val="2"/>
                <c:pt idx="0">
                  <c:v>9.091820861162125</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(435)</c:v>
                </c:pt>
                <c:pt idx="1">
                  <c:v>The Queen Elizabeth Hospital (435)</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(435)</c:v>
                </c:pt>
                <c:pt idx="1">
                  <c:v>The Queen Elizabeth Hospital (435)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(435)</c:v>
                </c:pt>
                <c:pt idx="1">
                  <c:v>The Queen Elizabeth Hospital (435)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(435)</c:v>
                </c:pt>
                <c:pt idx="1">
                  <c:v>The Queen Elizabeth Hospital (435)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0.90817913883787504</c:v>
                </c:pt>
                <c:pt idx="1">
                  <c:v>0.90817913883787504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(439)</c:v>
                </c:pt>
                <c:pt idx="1">
                  <c:v>The Queen Elizabeth Hospital (439)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(439)</c:v>
                </c:pt>
                <c:pt idx="1">
                  <c:v>The Queen Elizabeth Hospital (439)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(439)</c:v>
                </c:pt>
                <c:pt idx="1">
                  <c:v>The Queen Elizabeth Hospital (439)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(439)</c:v>
                </c:pt>
                <c:pt idx="1">
                  <c:v>The Queen Elizabeth Hospital (439)</c:v>
                </c:pt>
              </c:strCache>
            </c:strRef>
          </c:cat>
          <c:val>
            <c:numRef>
              <c:f>Sheet1!$G$2:$G$3</c:f>
              <c:numCache>
                <c:formatCode>0.0;;</c:formatCode>
                <c:ptCount val="2"/>
                <c:pt idx="0">
                  <c:v>8.3373690178793467</c:v>
                </c:pt>
                <c:pt idx="1">
                  <c:v>8.3373690178793467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(439)</c:v>
                </c:pt>
                <c:pt idx="1">
                  <c:v>The Queen Elizabeth Hospital (439)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(439)</c:v>
                </c:pt>
                <c:pt idx="1">
                  <c:v>The Queen Elizabeth Hospital (439)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(439)</c:v>
                </c:pt>
                <c:pt idx="1">
                  <c:v>The Queen Elizabeth Hospital (439)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1.6626309821206533</c:v>
                </c:pt>
                <c:pt idx="1">
                  <c:v>1.6626309821206533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(477)</c:v>
                </c:pt>
                <c:pt idx="1">
                  <c:v>The Queen Elizabeth Hospital (477)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(477)</c:v>
                </c:pt>
                <c:pt idx="1">
                  <c:v>The Queen Elizabeth Hospital (477)</c:v>
                </c:pt>
              </c:strCache>
            </c:strRef>
          </c:cat>
          <c:val>
            <c:numRef>
              <c:f>Sheet1!$E$2:$E$3</c:f>
              <c:numCache>
                <c:formatCode>0.0;;</c:formatCode>
                <c:ptCount val="2"/>
                <c:pt idx="0">
                  <c:v>0</c:v>
                </c:pt>
                <c:pt idx="1">
                  <c:v>8.6399990299282052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(477)</c:v>
                </c:pt>
                <c:pt idx="1">
                  <c:v>The Queen Elizabeth Hospital (477)</c:v>
                </c:pt>
              </c:strCache>
            </c:strRef>
          </c:cat>
          <c:val>
            <c:numRef>
              <c:f>Sheet1!$F$2:$F$3</c:f>
              <c:numCache>
                <c:formatCode>0.0;;</c:formatCode>
                <c:ptCount val="2"/>
                <c:pt idx="0">
                  <c:v>8.6399990299282052</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(477)</c:v>
                </c:pt>
                <c:pt idx="1">
                  <c:v>The Queen Elizabeth Hospital (477)</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(477)</c:v>
                </c:pt>
                <c:pt idx="1">
                  <c:v>The Queen Elizabeth Hospital (477)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(477)</c:v>
                </c:pt>
                <c:pt idx="1">
                  <c:v>The Queen Elizabeth Hospital (477)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(477)</c:v>
                </c:pt>
                <c:pt idx="1">
                  <c:v>The Queen Elizabeth Hospital (477)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1.3600009700717948</c:v>
                </c:pt>
                <c:pt idx="1">
                  <c:v>1.3600009700717948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The Queen Elizabeth Hospital (472)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The Queen Elizabeth Hospital (472)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The Queen Elizabeth Hospital (472)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The Queen Elizabeth Hospital (472)</c:v>
                </c:pt>
              </c:strCache>
            </c:strRef>
          </c:cat>
          <c:val>
            <c:numRef>
              <c:f>Sheet1!$G$2:$G$3</c:f>
              <c:numCache>
                <c:formatCode>0.0;;</c:formatCode>
                <c:ptCount val="2"/>
                <c:pt idx="0">
                  <c:v>8.4758998848008869</c:v>
                </c:pt>
                <c:pt idx="1">
                  <c:v>8.4758998848008869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The Queen Elizabeth Hospital (472)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The Queen Elizabeth Hospital (472)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The Queen Elizabeth Hospital (472)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1.5241001151991131</c:v>
                </c:pt>
                <c:pt idx="1">
                  <c:v>1.5241001151991131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(435)</c:v>
                </c:pt>
                <c:pt idx="1">
                  <c:v>The Queen Elizabeth Hospital (435)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(435)</c:v>
                </c:pt>
                <c:pt idx="1">
                  <c:v>The Queen Elizabeth Hospital (435)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(435)</c:v>
                </c:pt>
                <c:pt idx="1">
                  <c:v>The Queen Elizabeth Hospital (435)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(435)</c:v>
                </c:pt>
                <c:pt idx="1">
                  <c:v>The Queen Elizabeth Hospital (435)</c:v>
                </c:pt>
              </c:strCache>
            </c:strRef>
          </c:cat>
          <c:val>
            <c:numRef>
              <c:f>Sheet1!$G$2:$G$3</c:f>
              <c:numCache>
                <c:formatCode>0.0;;</c:formatCode>
                <c:ptCount val="2"/>
                <c:pt idx="0">
                  <c:v>8.3317396421835035</c:v>
                </c:pt>
                <c:pt idx="1">
                  <c:v>8.3317396421835035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(435)</c:v>
                </c:pt>
                <c:pt idx="1">
                  <c:v>The Queen Elizabeth Hospital (435)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(435)</c:v>
                </c:pt>
                <c:pt idx="1">
                  <c:v>The Queen Elizabeth Hospital (435)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(435)</c:v>
                </c:pt>
                <c:pt idx="1">
                  <c:v>The Queen Elizabeth Hospital (435)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1.6682603578164965</c:v>
                </c:pt>
                <c:pt idx="1">
                  <c:v>1.6682603578164965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The Queen Elizabeth Hospital (474)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The Queen Elizabeth Hospital (474)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The Queen Elizabeth Hospital (474)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The Queen Elizabeth Hospital (474)</c:v>
                </c:pt>
              </c:strCache>
            </c:strRef>
          </c:cat>
          <c:val>
            <c:numRef>
              <c:f>Sheet1!$G$2:$G$3</c:f>
              <c:numCache>
                <c:formatCode>0.0;;</c:formatCode>
                <c:ptCount val="2"/>
                <c:pt idx="0">
                  <c:v>8.7461028300668673</c:v>
                </c:pt>
                <c:pt idx="1">
                  <c:v>8.7461028300668673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The Queen Elizabeth Hospital (474)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The Queen Elizabeth Hospital (474)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The Queen Elizabeth Hospital (474)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1.2538971699331327</c:v>
                </c:pt>
                <c:pt idx="1">
                  <c:v>1.2538971699331327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(469)</c:v>
                </c:pt>
                <c:pt idx="1">
                  <c:v>The Queen Elizabeth Hospital (469)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(469)</c:v>
                </c:pt>
                <c:pt idx="1">
                  <c:v>The Queen Elizabeth Hospital (469)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(469)</c:v>
                </c:pt>
                <c:pt idx="1">
                  <c:v>The Queen Elizabeth Hospital (469)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(469)</c:v>
                </c:pt>
                <c:pt idx="1">
                  <c:v>The Queen Elizabeth Hospital (469)</c:v>
                </c:pt>
              </c:strCache>
            </c:strRef>
          </c:cat>
          <c:val>
            <c:numRef>
              <c:f>Sheet1!$G$2:$G$3</c:f>
              <c:numCache>
                <c:formatCode>0.0;;</c:formatCode>
                <c:ptCount val="2"/>
                <c:pt idx="0">
                  <c:v>8.7580320649509975</c:v>
                </c:pt>
                <c:pt idx="1">
                  <c:v>8.7580320649509975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(469)</c:v>
                </c:pt>
                <c:pt idx="1">
                  <c:v>The Queen Elizabeth Hospital (469)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(469)</c:v>
                </c:pt>
                <c:pt idx="1">
                  <c:v>The Queen Elizabeth Hospital (469)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(469)</c:v>
                </c:pt>
                <c:pt idx="1">
                  <c:v>The Queen Elizabeth Hospital (469)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1.2419679350490025</c:v>
                </c:pt>
                <c:pt idx="1">
                  <c:v>1.2419679350490025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(470)</c:v>
                </c:pt>
                <c:pt idx="1">
                  <c:v>The Queen Elizabeth Hospital (470)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(470)</c:v>
                </c:pt>
                <c:pt idx="1">
                  <c:v>The Queen Elizabeth Hospital (470)</c:v>
                </c:pt>
              </c:strCache>
            </c:strRef>
          </c:cat>
          <c:val>
            <c:numRef>
              <c:f>Sheet1!$E$2:$E$3</c:f>
              <c:numCache>
                <c:formatCode>0.0;;</c:formatCode>
                <c:ptCount val="2"/>
                <c:pt idx="0">
                  <c:v>6.6728298854628756</c:v>
                </c:pt>
                <c:pt idx="1">
                  <c:v>6.6728298854628756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(470)</c:v>
                </c:pt>
                <c:pt idx="1">
                  <c:v>The Queen Elizabeth Hospital (470)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(470)</c:v>
                </c:pt>
                <c:pt idx="1">
                  <c:v>The Queen Elizabeth Hospital (470)</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(470)</c:v>
                </c:pt>
                <c:pt idx="1">
                  <c:v>The Queen Elizabeth Hospital (470)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(470)</c:v>
                </c:pt>
                <c:pt idx="1">
                  <c:v>The Queen Elizabeth Hospital (470)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(470)</c:v>
                </c:pt>
                <c:pt idx="1">
                  <c:v>The Queen Elizabeth Hospital (470)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3.3271701145371244</c:v>
                </c:pt>
                <c:pt idx="1">
                  <c:v>3.3271701145371244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(430)</c:v>
                </c:pt>
                <c:pt idx="1">
                  <c:v>The Queen Elizabeth Hospital (430)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(430)</c:v>
                </c:pt>
                <c:pt idx="1">
                  <c:v>The Queen Elizabeth Hospital (430)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(430)</c:v>
                </c:pt>
                <c:pt idx="1">
                  <c:v>The Queen Elizabeth Hospital (430)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(430)</c:v>
                </c:pt>
                <c:pt idx="1">
                  <c:v>The Queen Elizabeth Hospital (430)</c:v>
                </c:pt>
              </c:strCache>
            </c:strRef>
          </c:cat>
          <c:val>
            <c:numRef>
              <c:f>Sheet1!$G$2:$G$3</c:f>
              <c:numCache>
                <c:formatCode>0.0;;</c:formatCode>
                <c:ptCount val="2"/>
                <c:pt idx="0">
                  <c:v>7.4422279999573888</c:v>
                </c:pt>
                <c:pt idx="1">
                  <c:v>7.4422279999573888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(430)</c:v>
                </c:pt>
                <c:pt idx="1">
                  <c:v>The Queen Elizabeth Hospital (430)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(430)</c:v>
                </c:pt>
                <c:pt idx="1">
                  <c:v>The Queen Elizabeth Hospital (430)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(430)</c:v>
                </c:pt>
                <c:pt idx="1">
                  <c:v>The Queen Elizabeth Hospital (430)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2.5577720000426112</c:v>
                </c:pt>
                <c:pt idx="1">
                  <c:v>2.5577720000426112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(451)</c:v>
                </c:pt>
                <c:pt idx="1">
                  <c:v>The Queen Elizabeth Hospital (451)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(451)</c:v>
                </c:pt>
                <c:pt idx="1">
                  <c:v>The Queen Elizabeth Hospital (451)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(451)</c:v>
                </c:pt>
                <c:pt idx="1">
                  <c:v>The Queen Elizabeth Hospital (451)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(451)</c:v>
                </c:pt>
                <c:pt idx="1">
                  <c:v>The Queen Elizabeth Hospital (451)</c:v>
                </c:pt>
              </c:strCache>
            </c:strRef>
          </c:cat>
          <c:val>
            <c:numRef>
              <c:f>Sheet1!$G$2:$G$3</c:f>
              <c:numCache>
                <c:formatCode>0.0;;</c:formatCode>
                <c:ptCount val="2"/>
                <c:pt idx="0">
                  <c:v>6.9317102546572711</c:v>
                </c:pt>
                <c:pt idx="1">
                  <c:v>6.9317102546572711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(451)</c:v>
                </c:pt>
                <c:pt idx="1">
                  <c:v>The Queen Elizabeth Hospital (451)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(451)</c:v>
                </c:pt>
                <c:pt idx="1">
                  <c:v>The Queen Elizabeth Hospital (451)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(451)</c:v>
                </c:pt>
                <c:pt idx="1">
                  <c:v>The Queen Elizabeth Hospital (451)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3.0682897453427289</c:v>
                </c:pt>
                <c:pt idx="1">
                  <c:v>3.0682897453427289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6.5797674690753283</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(460)</c:v>
                </c:pt>
                <c:pt idx="1">
                  <c:v>The Queen Elizabeth Hospital (460)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(460)</c:v>
                </c:pt>
                <c:pt idx="1">
                  <c:v>The Queen Elizabeth Hospital (460)</c:v>
                </c:pt>
              </c:strCache>
            </c:strRef>
          </c:cat>
          <c:val>
            <c:numRef>
              <c:f>Sheet1!$E$2:$E$3</c:f>
              <c:numCache>
                <c:formatCode>0.0;;</c:formatCode>
                <c:ptCount val="2"/>
                <c:pt idx="0">
                  <c:v>8.2927125898152543</c:v>
                </c:pt>
                <c:pt idx="1">
                  <c:v>8.2927125898152543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(460)</c:v>
                </c:pt>
                <c:pt idx="1">
                  <c:v>The Queen Elizabeth Hospital (460)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(460)</c:v>
                </c:pt>
                <c:pt idx="1">
                  <c:v>The Queen Elizabeth Hospital (460)</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(460)</c:v>
                </c:pt>
                <c:pt idx="1">
                  <c:v>The Queen Elizabeth Hospital (460)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(460)</c:v>
                </c:pt>
                <c:pt idx="1">
                  <c:v>The Queen Elizabeth Hospital (460)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(460)</c:v>
                </c:pt>
                <c:pt idx="1">
                  <c:v>The Queen Elizabeth Hospital (460)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1.7072874101847457</c:v>
                </c:pt>
                <c:pt idx="1">
                  <c:v>1.7072874101847457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(403)</c:v>
                </c:pt>
                <c:pt idx="1">
                  <c:v>The Queen Elizabeth Hospital (403)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(403)</c:v>
                </c:pt>
                <c:pt idx="1">
                  <c:v>The Queen Elizabeth Hospital (403)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(403)</c:v>
                </c:pt>
                <c:pt idx="1">
                  <c:v>The Queen Elizabeth Hospital (403)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(403)</c:v>
                </c:pt>
                <c:pt idx="1">
                  <c:v>The Queen Elizabeth Hospital (403)</c:v>
                </c:pt>
              </c:strCache>
            </c:strRef>
          </c:cat>
          <c:val>
            <c:numRef>
              <c:f>Sheet1!$G$2:$G$3</c:f>
              <c:numCache>
                <c:formatCode>0.0;;</c:formatCode>
                <c:ptCount val="2"/>
                <c:pt idx="0">
                  <c:v>7.5013881958568174</c:v>
                </c:pt>
                <c:pt idx="1">
                  <c:v>7.5013881958568174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(403)</c:v>
                </c:pt>
                <c:pt idx="1">
                  <c:v>The Queen Elizabeth Hospital (403)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(403)</c:v>
                </c:pt>
                <c:pt idx="1">
                  <c:v>The Queen Elizabeth Hospital (403)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(403)</c:v>
                </c:pt>
                <c:pt idx="1">
                  <c:v>The Queen Elizabeth Hospital (403)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2.4986118041431826</c:v>
                </c:pt>
                <c:pt idx="1">
                  <c:v>2.4986118041431826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The Queen Elizabeth Hospital (467)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The Queen Elizabeth Hospital (467)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The Queen Elizabeth Hospital (467)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The Queen Elizabeth Hospital (467)</c:v>
                </c:pt>
              </c:strCache>
            </c:strRef>
          </c:cat>
          <c:val>
            <c:numRef>
              <c:f>Sheet1!$G$2:$G$3</c:f>
              <c:numCache>
                <c:formatCode>0.0;;</c:formatCode>
                <c:ptCount val="2"/>
                <c:pt idx="0">
                  <c:v>9.362835824139017</c:v>
                </c:pt>
                <c:pt idx="1">
                  <c:v>9.362835824139017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The Queen Elizabeth Hospital (467)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The Queen Elizabeth Hospital (467)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The Queen Elizabeth Hospital (467)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0.63716417586098295</c:v>
                </c:pt>
                <c:pt idx="1">
                  <c:v>0.63716417586098295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(379)</c:v>
                </c:pt>
                <c:pt idx="1">
                  <c:v>The Queen Elizabeth Hospital (379)</c:v>
                </c:pt>
              </c:strCache>
            </c:strRef>
          </c:cat>
          <c:val>
            <c:numRef>
              <c:f>Sheet1!$D$2:$D$3</c:f>
              <c:numCache>
                <c:formatCode>0.0;;</c:formatCode>
                <c:ptCount val="2"/>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(379)</c:v>
                </c:pt>
                <c:pt idx="1">
                  <c:v>The Queen Elizabeth Hospital (379)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(379)</c:v>
                </c:pt>
                <c:pt idx="1">
                  <c:v>The Queen Elizabeth Hospital (379)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(379)</c:v>
                </c:pt>
                <c:pt idx="1">
                  <c:v>The Queen Elizabeth Hospital (379)</c:v>
                </c:pt>
              </c:strCache>
            </c:strRef>
          </c:cat>
          <c:val>
            <c:numRef>
              <c:f>Sheet1!$G$2:$G$3</c:f>
              <c:numCache>
                <c:formatCode>0.0;;</c:formatCode>
                <c:ptCount val="2"/>
                <c:pt idx="0">
                  <c:v>8.6208420885933492</c:v>
                </c:pt>
                <c:pt idx="1">
                  <c:v>8.6208420885933492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(379)</c:v>
                </c:pt>
                <c:pt idx="1">
                  <c:v>The Queen Elizabeth Hospital (379)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(379)</c:v>
                </c:pt>
                <c:pt idx="1">
                  <c:v>The Queen Elizabeth Hospital (379)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(379)</c:v>
                </c:pt>
                <c:pt idx="1">
                  <c:v>The Queen Elizabeth Hospital (379)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1.3791579114066508</c:v>
                </c:pt>
                <c:pt idx="1">
                  <c:v>1.3791579114066508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(424)</c:v>
                </c:pt>
                <c:pt idx="1">
                  <c:v>The Queen Elizabeth Hospital (424)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(424)</c:v>
                </c:pt>
                <c:pt idx="1">
                  <c:v>The Queen Elizabeth Hospital (424)</c:v>
                </c:pt>
              </c:strCache>
            </c:strRef>
          </c:cat>
          <c:val>
            <c:numRef>
              <c:f>Sheet1!$E$2:$E$3</c:f>
              <c:numCache>
                <c:formatCode>0.0;;</c:formatCode>
                <c:ptCount val="2"/>
                <c:pt idx="0">
                  <c:v>7.7573899288085428</c:v>
                </c:pt>
                <c:pt idx="1">
                  <c:v>7.7573899288085428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(424)</c:v>
                </c:pt>
                <c:pt idx="1">
                  <c:v>The Queen Elizabeth Hospital (424)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(424)</c:v>
                </c:pt>
                <c:pt idx="1">
                  <c:v>The Queen Elizabeth Hospital (424)</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(424)</c:v>
                </c:pt>
                <c:pt idx="1">
                  <c:v>The Queen Elizabeth Hospital (424)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(424)</c:v>
                </c:pt>
                <c:pt idx="1">
                  <c:v>The Queen Elizabeth Hospital (424)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(424)</c:v>
                </c:pt>
                <c:pt idx="1">
                  <c:v>The Queen Elizabeth Hospital (424)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2.2426100711914572</c:v>
                </c:pt>
                <c:pt idx="1">
                  <c:v>2.2426100711914572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The Queen Elizabeth Hospital (-)</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The Queen Elizabeth Hospital (-)</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The Queen Elizabeth Hospital (-)</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The Queen Elizabeth Hospital (-)</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The Queen Elizabeth Hospital (-)</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The Queen Elizabeth Hospital (-)</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The Queen Elizabeth Hospital (-)</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The Queen Elizabeth Hospital (-)</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The Queen Elizabeth Hospital (-)</c:v>
                </c:pt>
              </c:strCache>
            </c:strRef>
          </c:cat>
          <c:val>
            <c:numRef>
              <c:f>Sheet1!$E$2:$E$3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The Queen Elizabeth Hospital (-)</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The Queen Elizabeth Hospital (-)</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The Queen Elizabeth Hospital (-)</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The Queen Elizabeth Hospital (-)</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The Queen Elizabeth Hospital (-)</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The Queen Elizabeth Hospital (104)</c:v>
                </c:pt>
              </c:strCache>
            </c:strRef>
          </c:cat>
          <c:val>
            <c:numRef>
              <c:f>Sheet1!$D$2:$D$3</c:f>
              <c:numCache>
                <c:formatCode>0.0;;</c:formatCode>
                <c:ptCount val="2"/>
                <c:pt idx="0">
                  <c:v>8.5153797880765492</c:v>
                </c:pt>
                <c:pt idx="1">
                  <c:v>8.5153797880765492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The Queen Elizabeth Hospital (104)</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The Queen Elizabeth Hospital (104)</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The Queen Elizabeth Hospital (104)</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The Queen Elizabeth Hospital (104)</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The Queen Elizabeth Hospital (104)</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The Queen Elizabeth Hospital (104)</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c:v>
                </c:pt>
                <c:pt idx="1">
                  <c:v>The Queen Elizabeth Hospital (80)</c:v>
                </c:pt>
              </c:strCache>
            </c:strRef>
          </c:cat>
          <c:val>
            <c:numRef>
              <c:f>Sheet1!$D$2:$D$3</c:f>
              <c:numCache>
                <c:formatCode>0.0;;</c:formatCode>
                <c:ptCount val="2"/>
                <c:pt idx="0">
                  <c:v>7.9389733962024982</c:v>
                </c:pt>
                <c:pt idx="1">
                  <c:v>7.9389733962024982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c:v>
                </c:pt>
                <c:pt idx="1">
                  <c:v>The Queen Elizabeth Hospital (80)</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c:v>
                </c:pt>
                <c:pt idx="1">
                  <c:v>The Queen Elizabeth Hospital (80)</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c:v>
                </c:pt>
                <c:pt idx="1">
                  <c:v>The Queen Elizabeth Hospital (80)</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c:v>
                </c:pt>
                <c:pt idx="1">
                  <c:v>The Queen Elizabeth Hospital (80)</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c:v>
                </c:pt>
                <c:pt idx="1">
                  <c:v>The Queen Elizabeth Hospital (80)</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c:v>
                </c:pt>
                <c:pt idx="1">
                  <c:v>The Queen Elizabeth Hospital (80)</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c:v>
                </c:pt>
                <c:pt idx="1">
                  <c:v>The Queen Elizabeth Hospital (41)</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c:v>
                </c:pt>
                <c:pt idx="1">
                  <c:v>The Queen Elizabeth Hospital (41)</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c:v>
                </c:pt>
                <c:pt idx="1">
                  <c:v>The Queen Elizabeth Hospital (41)</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c:v>
                </c:pt>
                <c:pt idx="1">
                  <c:v>The Queen Elizabeth Hospital (41)</c:v>
                </c:pt>
              </c:strCache>
            </c:strRef>
          </c:cat>
          <c:val>
            <c:numRef>
              <c:f>Sheet1!$G$2:$G$3</c:f>
              <c:numCache>
                <c:formatCode>0.0;;</c:formatCode>
                <c:ptCount val="2"/>
                <c:pt idx="0">
                  <c:v>7.2711411238443464</c:v>
                </c:pt>
                <c:pt idx="1">
                  <c:v>7.2711411238443464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c:v>
                </c:pt>
                <c:pt idx="1">
                  <c:v>The Queen Elizabeth Hospital (41)</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c:v>
                </c:pt>
                <c:pt idx="1">
                  <c:v>The Queen Elizabeth Hospital (41)</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c:v>
                </c:pt>
                <c:pt idx="1">
                  <c:v>The Queen Elizabeth Hospital (41)</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2.7288588761556536</c:v>
                </c:pt>
                <c:pt idx="1">
                  <c:v>2.7288588761556536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0.27497209853115834</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0.66243036668249111</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0.18468063355324826</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1.9280395113050037</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0.18468063355324826</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0.66243036668249111</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0.56216292469700768</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5.6784774086616983</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c:v>
                </c:pt>
                <c:pt idx="1">
                  <c:v>The Queen Elizabeth Hospital (40)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c:v>
                </c:pt>
                <c:pt idx="1">
                  <c:v>The Queen Elizabeth Hospital (40)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c:v>
                </c:pt>
                <c:pt idx="1">
                  <c:v>The Queen Elizabeth Hospital (40)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c:v>
                </c:pt>
                <c:pt idx="1">
                  <c:v>The Queen Elizabeth Hospital (40)</c:v>
                </c:pt>
              </c:strCache>
            </c:strRef>
          </c:cat>
          <c:val>
            <c:numRef>
              <c:f>Sheet1!$G$2:$G$3</c:f>
              <c:numCache>
                <c:formatCode>0.0;;</c:formatCode>
                <c:ptCount val="2"/>
                <c:pt idx="0">
                  <c:v>7.1337385357178276</c:v>
                </c:pt>
                <c:pt idx="1">
                  <c:v>7.1337385357178276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c:v>
                </c:pt>
                <c:pt idx="1">
                  <c:v>The Queen Elizabeth Hospital (40)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c:v>
                </c:pt>
                <c:pt idx="1">
                  <c:v>The Queen Elizabeth Hospital (40)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c:v>
                </c:pt>
                <c:pt idx="1">
                  <c:v>The Queen Elizabeth Hospital (40)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2.8662614642821724</c:v>
                </c:pt>
                <c:pt idx="1">
                  <c:v>2.8662614642821724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The Queen Elizabeth Hospital (464)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The Queen Elizabeth Hospital (464)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The Queen Elizabeth Hospital (464)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The Queen Elizabeth Hospital (464)</c:v>
                </c:pt>
              </c:strCache>
            </c:strRef>
          </c:cat>
          <c:val>
            <c:numRef>
              <c:f>Sheet1!$G$2:$G$3</c:f>
              <c:numCache>
                <c:formatCode>0.0;;</c:formatCode>
                <c:ptCount val="2"/>
                <c:pt idx="0">
                  <c:v>6.3693189040097424</c:v>
                </c:pt>
                <c:pt idx="1">
                  <c:v>6.3693189040097424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The Queen Elizabeth Hospital (464)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The Queen Elizabeth Hospital (464)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The Queen Elizabeth Hospital (464)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3.6306810959902576</c:v>
                </c:pt>
                <c:pt idx="1">
                  <c:v>3.6306810959902576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(336)</c:v>
                </c:pt>
                <c:pt idx="1">
                  <c:v>The Queen Elizabeth Hospital (336)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(336)</c:v>
                </c:pt>
                <c:pt idx="1">
                  <c:v>The Queen Elizabeth Hospital (336)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(336)</c:v>
                </c:pt>
                <c:pt idx="1">
                  <c:v>The Queen Elizabeth Hospital (336)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(336)</c:v>
                </c:pt>
                <c:pt idx="1">
                  <c:v>The Queen Elizabeth Hospital (336)</c:v>
                </c:pt>
              </c:strCache>
            </c:strRef>
          </c:cat>
          <c:val>
            <c:numRef>
              <c:f>Sheet1!$G$2:$G$3</c:f>
              <c:numCache>
                <c:formatCode>0.0;;</c:formatCode>
                <c:ptCount val="2"/>
                <c:pt idx="0">
                  <c:v>5.1894205629575429</c:v>
                </c:pt>
                <c:pt idx="1">
                  <c:v>5.1894205629575429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(336)</c:v>
                </c:pt>
                <c:pt idx="1">
                  <c:v>The Queen Elizabeth Hospital (336)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(336)</c:v>
                </c:pt>
                <c:pt idx="1">
                  <c:v>The Queen Elizabeth Hospital (336)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(336)</c:v>
                </c:pt>
                <c:pt idx="1">
                  <c:v>The Queen Elizabeth Hospital (336)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4.8105794370424571</c:v>
                </c:pt>
                <c:pt idx="1">
                  <c:v>4.8105794370424571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(157)</c:v>
                </c:pt>
                <c:pt idx="1">
                  <c:v>The Queen Elizabeth Hospital (157)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(157)</c:v>
                </c:pt>
                <c:pt idx="1">
                  <c:v>The Queen Elizabeth Hospital (157)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(157)</c:v>
                </c:pt>
                <c:pt idx="1">
                  <c:v>The Queen Elizabeth Hospital (157)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(157)</c:v>
                </c:pt>
                <c:pt idx="1">
                  <c:v>The Queen Elizabeth Hospital (157)</c:v>
                </c:pt>
              </c:strCache>
            </c:strRef>
          </c:cat>
          <c:val>
            <c:numRef>
              <c:f>Sheet1!$G$2:$G$3</c:f>
              <c:numCache>
                <c:formatCode>0.0;;</c:formatCode>
                <c:ptCount val="2"/>
                <c:pt idx="0">
                  <c:v>8.1795730342421198</c:v>
                </c:pt>
                <c:pt idx="1">
                  <c:v>8.1795730342421198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(157)</c:v>
                </c:pt>
                <c:pt idx="1">
                  <c:v>The Queen Elizabeth Hospital (157)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(157)</c:v>
                </c:pt>
                <c:pt idx="1">
                  <c:v>The Queen Elizabeth Hospital (157)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(157)</c:v>
                </c:pt>
                <c:pt idx="1">
                  <c:v>The Queen Elizabeth Hospital (157)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1.8204269657578802</c:v>
                </c:pt>
                <c:pt idx="1">
                  <c:v>1.8204269657578802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(475)</c:v>
                </c:pt>
                <c:pt idx="1">
                  <c:v>The Queen Elizabeth Hospital (475)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(475)</c:v>
                </c:pt>
                <c:pt idx="1">
                  <c:v>The Queen Elizabeth Hospital (475)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(475)</c:v>
                </c:pt>
                <c:pt idx="1">
                  <c:v>The Queen Elizabeth Hospital (475)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(475)</c:v>
                </c:pt>
                <c:pt idx="1">
                  <c:v>The Queen Elizabeth Hospital (475)</c:v>
                </c:pt>
              </c:strCache>
            </c:strRef>
          </c:cat>
          <c:val>
            <c:numRef>
              <c:f>Sheet1!$G$2:$G$3</c:f>
              <c:numCache>
                <c:formatCode>0.0;;</c:formatCode>
                <c:ptCount val="2"/>
                <c:pt idx="0">
                  <c:v>6.4796558531429822</c:v>
                </c:pt>
                <c:pt idx="1">
                  <c:v>6.4796558531429822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(475)</c:v>
                </c:pt>
                <c:pt idx="1">
                  <c:v>The Queen Elizabeth Hospital (475)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(475)</c:v>
                </c:pt>
                <c:pt idx="1">
                  <c:v>The Queen Elizabeth Hospital (475)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(475)</c:v>
                </c:pt>
                <c:pt idx="1">
                  <c:v>The Queen Elizabeth Hospital (475)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3.5203441468570178</c:v>
                </c:pt>
                <c:pt idx="1">
                  <c:v>3.5203441468570178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(435)</c:v>
                </c:pt>
                <c:pt idx="1">
                  <c:v>The Queen Elizabeth Hospital (435)</c:v>
                </c:pt>
              </c:strCache>
            </c:strRef>
          </c:cat>
          <c:val>
            <c:numRef>
              <c:f>Sheet1!$D$2:$D$3</c:f>
              <c:numCache>
                <c:formatCode>0.0;;</c:formatCode>
                <c:ptCount val="2"/>
                <c:pt idx="0">
                  <c:v>0</c:v>
                </c:pt>
                <c:pt idx="1">
                  <c:v>6.8714437801658752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(435)</c:v>
                </c:pt>
                <c:pt idx="1">
                  <c:v>The Queen Elizabeth Hospital (435)</c:v>
                </c:pt>
              </c:strCache>
            </c:strRef>
          </c:cat>
          <c:val>
            <c:numRef>
              <c:f>Sheet1!$E$2:$E$3</c:f>
              <c:numCache>
                <c:formatCode>0.0;;</c:formatCode>
                <c:ptCount val="2"/>
                <c:pt idx="0">
                  <c:v>6.8714437801658752</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(435)</c:v>
                </c:pt>
                <c:pt idx="1">
                  <c:v>The Queen Elizabeth Hospital (435)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(435)</c:v>
                </c:pt>
                <c:pt idx="1">
                  <c:v>The Queen Elizabeth Hospital (435)</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(435)</c:v>
                </c:pt>
                <c:pt idx="1">
                  <c:v>The Queen Elizabeth Hospital (435)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(435)</c:v>
                </c:pt>
                <c:pt idx="1">
                  <c:v>The Queen Elizabeth Hospital (435)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(435)</c:v>
                </c:pt>
                <c:pt idx="1">
                  <c:v>The Queen Elizabeth Hospital (435)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3.1285562198341248</c:v>
                </c:pt>
                <c:pt idx="1">
                  <c:v>3.1285562198341248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(298)</c:v>
                </c:pt>
                <c:pt idx="1">
                  <c:v>The Queen Elizabeth Hospital (298)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(298)</c:v>
                </c:pt>
                <c:pt idx="1">
                  <c:v>The Queen Elizabeth Hospital (298)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(298)</c:v>
                </c:pt>
                <c:pt idx="1">
                  <c:v>The Queen Elizabeth Hospital (298)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(298)</c:v>
                </c:pt>
                <c:pt idx="1">
                  <c:v>The Queen Elizabeth Hospital (298)</c:v>
                </c:pt>
              </c:strCache>
            </c:strRef>
          </c:cat>
          <c:val>
            <c:numRef>
              <c:f>Sheet1!$G$2:$G$3</c:f>
              <c:numCache>
                <c:formatCode>0.0;;</c:formatCode>
                <c:ptCount val="2"/>
                <c:pt idx="0">
                  <c:v>8.8412656980738742</c:v>
                </c:pt>
                <c:pt idx="1">
                  <c:v>8.8412656980738742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(298)</c:v>
                </c:pt>
                <c:pt idx="1">
                  <c:v>The Queen Elizabeth Hospital (298)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(298)</c:v>
                </c:pt>
                <c:pt idx="1">
                  <c:v>The Queen Elizabeth Hospital (298)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(298)</c:v>
                </c:pt>
                <c:pt idx="1">
                  <c:v>The Queen Elizabeth Hospital (298)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1.1587343019261258</c:v>
                </c:pt>
                <c:pt idx="1">
                  <c:v>1.1587343019261258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(361)</c:v>
                </c:pt>
                <c:pt idx="1">
                  <c:v>The Queen Elizabeth Hospital (361)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(361)</c:v>
                </c:pt>
                <c:pt idx="1">
                  <c:v>The Queen Elizabeth Hospital (361)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(361)</c:v>
                </c:pt>
                <c:pt idx="1">
                  <c:v>The Queen Elizabeth Hospital (361)</c:v>
                </c:pt>
              </c:strCache>
            </c:strRef>
          </c:cat>
          <c:val>
            <c:numRef>
              <c:f>Sheet1!$F$2:$F$3</c:f>
              <c:numCache>
                <c:formatCode>0.0;;</c:formatCode>
                <c:ptCount val="2"/>
                <c:pt idx="0">
                  <c:v>3.9109723315830069</c:v>
                </c:pt>
                <c:pt idx="1">
                  <c:v>3.9109723315830069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(361)</c:v>
                </c:pt>
                <c:pt idx="1">
                  <c:v>The Queen Elizabeth Hospital (361)</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(361)</c:v>
                </c:pt>
                <c:pt idx="1">
                  <c:v>The Queen Elizabeth Hospital (361)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(361)</c:v>
                </c:pt>
                <c:pt idx="1">
                  <c:v>The Queen Elizabeth Hospital (361)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(361)</c:v>
                </c:pt>
                <c:pt idx="1">
                  <c:v>The Queen Elizabeth Hospital (361)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6.0890276684169926</c:v>
                </c:pt>
                <c:pt idx="1">
                  <c:v>6.0890276684169926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(413)</c:v>
                </c:pt>
                <c:pt idx="1">
                  <c:v>The Queen Elizabeth Hospital (413)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(413)</c:v>
                </c:pt>
                <c:pt idx="1">
                  <c:v>The Queen Elizabeth Hospital (413)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(413)</c:v>
                </c:pt>
                <c:pt idx="1">
                  <c:v>The Queen Elizabeth Hospital (413)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(413)</c:v>
                </c:pt>
                <c:pt idx="1">
                  <c:v>The Queen Elizabeth Hospital (413)</c:v>
                </c:pt>
              </c:strCache>
            </c:strRef>
          </c:cat>
          <c:val>
            <c:numRef>
              <c:f>Sheet1!$G$2:$G$3</c:f>
              <c:numCache>
                <c:formatCode>0.0;;</c:formatCode>
                <c:ptCount val="2"/>
                <c:pt idx="0">
                  <c:v>6.3326862769393504</c:v>
                </c:pt>
                <c:pt idx="1">
                  <c:v>6.3326862769393504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(413)</c:v>
                </c:pt>
                <c:pt idx="1">
                  <c:v>The Queen Elizabeth Hospital (413)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(413)</c:v>
                </c:pt>
                <c:pt idx="1">
                  <c:v>The Queen Elizabeth Hospital (413)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(413)</c:v>
                </c:pt>
                <c:pt idx="1">
                  <c:v>The Queen Elizabeth Hospital (413)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3.6673137230606496</c:v>
                </c:pt>
                <c:pt idx="1">
                  <c:v>3.6673137230606496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(418)</c:v>
                </c:pt>
                <c:pt idx="1">
                  <c:v>The Queen Elizabeth Hospital (418)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(418)</c:v>
                </c:pt>
                <c:pt idx="1">
                  <c:v>The Queen Elizabeth Hospital (418)</c:v>
                </c:pt>
              </c:strCache>
            </c:strRef>
          </c:cat>
          <c:val>
            <c:numRef>
              <c:f>Sheet1!$E$2:$E$3</c:f>
              <c:numCache>
                <c:formatCode>0.0;;</c:formatCode>
                <c:ptCount val="2"/>
                <c:pt idx="0">
                  <c:v>6.6723608178073244</c:v>
                </c:pt>
                <c:pt idx="1">
                  <c:v>6.6723608178073244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(418)</c:v>
                </c:pt>
                <c:pt idx="1">
                  <c:v>The Queen Elizabeth Hospital (418)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(418)</c:v>
                </c:pt>
                <c:pt idx="1">
                  <c:v>The Queen Elizabeth Hospital (418)</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(418)</c:v>
                </c:pt>
                <c:pt idx="1">
                  <c:v>The Queen Elizabeth Hospital (418)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(418)</c:v>
                </c:pt>
                <c:pt idx="1">
                  <c:v>The Queen Elizabeth Hospital (418)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(418)</c:v>
                </c:pt>
                <c:pt idx="1">
                  <c:v>The Queen Elizabeth Hospital (418)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3.3276391821926756</c:v>
                </c:pt>
                <c:pt idx="1">
                  <c:v>3.3276391821926756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0.14626221761321823</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0.59470018840496497</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0.16579796623590948</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1.7309071538607128</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0.16579796623590948</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0.59470018840496497</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1.1258754214384545</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6.5718705051409012</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(215)</c:v>
                </c:pt>
                <c:pt idx="1">
                  <c:v>The Queen Elizabeth Hospital (215)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(215)</c:v>
                </c:pt>
                <c:pt idx="1">
                  <c:v>The Queen Elizabeth Hospital (215)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(215)</c:v>
                </c:pt>
                <c:pt idx="1">
                  <c:v>The Queen Elizabeth Hospital (215)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(215)</c:v>
                </c:pt>
                <c:pt idx="1">
                  <c:v>The Queen Elizabeth Hospital (215)</c:v>
                </c:pt>
              </c:strCache>
            </c:strRef>
          </c:cat>
          <c:val>
            <c:numRef>
              <c:f>Sheet1!$G$2:$G$3</c:f>
              <c:numCache>
                <c:formatCode>0.0;;</c:formatCode>
                <c:ptCount val="2"/>
                <c:pt idx="0">
                  <c:v>7.9600348096848288</c:v>
                </c:pt>
                <c:pt idx="1">
                  <c:v>7.9600348096848288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(215)</c:v>
                </c:pt>
                <c:pt idx="1">
                  <c:v>The Queen Elizabeth Hospital (215)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(215)</c:v>
                </c:pt>
                <c:pt idx="1">
                  <c:v>The Queen Elizabeth Hospital (215)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(215)</c:v>
                </c:pt>
                <c:pt idx="1">
                  <c:v>The Queen Elizabeth Hospital (215)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2.0399651903151712</c:v>
                </c:pt>
                <c:pt idx="1">
                  <c:v>2.0399651903151712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(258)</c:v>
                </c:pt>
                <c:pt idx="1">
                  <c:v>The Queen Elizabeth Hospital (258)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(258)</c:v>
                </c:pt>
                <c:pt idx="1">
                  <c:v>The Queen Elizabeth Hospital (258)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(258)</c:v>
                </c:pt>
                <c:pt idx="1">
                  <c:v>The Queen Elizabeth Hospital (258)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(258)</c:v>
                </c:pt>
                <c:pt idx="1">
                  <c:v>The Queen Elizabeth Hospital (258)</c:v>
                </c:pt>
              </c:strCache>
            </c:strRef>
          </c:cat>
          <c:val>
            <c:numRef>
              <c:f>Sheet1!$G$2:$G$3</c:f>
              <c:numCache>
                <c:formatCode>0.0;;</c:formatCode>
                <c:ptCount val="2"/>
                <c:pt idx="0">
                  <c:v>6.1299252178565711</c:v>
                </c:pt>
                <c:pt idx="1">
                  <c:v>6.1299252178565711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(258)</c:v>
                </c:pt>
                <c:pt idx="1">
                  <c:v>The Queen Elizabeth Hospital (258)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(258)</c:v>
                </c:pt>
                <c:pt idx="1">
                  <c:v>The Queen Elizabeth Hospital (258)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(258)</c:v>
                </c:pt>
                <c:pt idx="1">
                  <c:v>The Queen Elizabeth Hospital (258)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3.8700747821434289</c:v>
                </c:pt>
                <c:pt idx="1">
                  <c:v>3.8700747821434289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The Queen Elizabeth Hospital (474)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The Queen Elizabeth Hospital (474)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The Queen Elizabeth Hospital (474)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The Queen Elizabeth Hospital (474)</c:v>
                </c:pt>
              </c:strCache>
            </c:strRef>
          </c:cat>
          <c:val>
            <c:numRef>
              <c:f>Sheet1!$G$2:$G$3</c:f>
              <c:numCache>
                <c:formatCode>0.0;;</c:formatCode>
                <c:ptCount val="2"/>
                <c:pt idx="0">
                  <c:v>8.835834786972395</c:v>
                </c:pt>
                <c:pt idx="1">
                  <c:v>8.835834786972395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The Queen Elizabeth Hospital (474)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The Queen Elizabeth Hospital (474)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The Queen Elizabeth Hospital (474)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1.164165213027605</c:v>
                </c:pt>
                <c:pt idx="1">
                  <c:v>1.164165213027605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(469)</c:v>
                </c:pt>
                <c:pt idx="1">
                  <c:v>The Queen Elizabeth Hospital (469)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(469)</c:v>
                </c:pt>
                <c:pt idx="1">
                  <c:v>The Queen Elizabeth Hospital (469)</c:v>
                </c:pt>
              </c:strCache>
            </c:strRef>
          </c:cat>
          <c:val>
            <c:numRef>
              <c:f>Sheet1!$E$2:$E$3</c:f>
              <c:numCache>
                <c:formatCode>0.0;;</c:formatCode>
                <c:ptCount val="2"/>
                <c:pt idx="0">
                  <c:v>0</c:v>
                </c:pt>
                <c:pt idx="1">
                  <c:v>8.8413342748250017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(469)</c:v>
                </c:pt>
                <c:pt idx="1">
                  <c:v>The Queen Elizabeth Hospital (469)</c:v>
                </c:pt>
              </c:strCache>
            </c:strRef>
          </c:cat>
          <c:val>
            <c:numRef>
              <c:f>Sheet1!$F$2:$F$3</c:f>
              <c:numCache>
                <c:formatCode>0.0;;</c:formatCode>
                <c:ptCount val="2"/>
                <c:pt idx="0">
                  <c:v>8.8413342748250017</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(469)</c:v>
                </c:pt>
                <c:pt idx="1">
                  <c:v>The Queen Elizabeth Hospital (469)</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(469)</c:v>
                </c:pt>
                <c:pt idx="1">
                  <c:v>The Queen Elizabeth Hospital (469)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(469)</c:v>
                </c:pt>
                <c:pt idx="1">
                  <c:v>The Queen Elizabeth Hospital (469)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(469)</c:v>
                </c:pt>
                <c:pt idx="1">
                  <c:v>The Queen Elizabeth Hospital (469)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1.1586657251749983</c:v>
                </c:pt>
                <c:pt idx="1">
                  <c:v>1.1586657251749983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The Queen Elizabeth Hospital (467)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The Queen Elizabeth Hospital (467)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The Queen Elizabeth Hospital (467)</c:v>
                </c:pt>
              </c:strCache>
            </c:strRef>
          </c:cat>
          <c:val>
            <c:numRef>
              <c:f>Sheet1!$F$2:$F$3</c:f>
              <c:numCache>
                <c:formatCode>0.0;;</c:formatCode>
                <c:ptCount val="2"/>
                <c:pt idx="0">
                  <c:v>7.7372523493987746</c:v>
                </c:pt>
                <c:pt idx="1">
                  <c:v>7.7372523493987746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The Queen Elizabeth Hospital (467)</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The Queen Elizabeth Hospital (467)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The Queen Elizabeth Hospital (467)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The Queen Elizabeth Hospital (467)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2.2627476506012254</c:v>
                </c:pt>
                <c:pt idx="1">
                  <c:v>2.2627476506012254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7.1861554560382981</c:v>
                </c:pt>
                <c:pt idx="1">
                  <c:v>6.4123782237844544</c:v>
                </c:pt>
                <c:pt idx="2">
                  <c:v>5.8249419881537792</c:v>
                </c:pt>
                <c:pt idx="3">
                  <c:v>6.4922010301276973</c:v>
                </c:pt>
                <c:pt idx="4">
                  <c:v>6.5718705051409012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6.2214708469741611</c:v>
                </c:pt>
                <c:pt idx="1">
                  <c:v>6.0792486679227729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8.2552186676838257</c:v>
                </c:pt>
                <c:pt idx="1">
                  <c:v>8.0370606617774403</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8.3952874688278118</c:v>
                </c:pt>
                <c:pt idx="1">
                  <c:v>8.1989189782859189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9.1125455710227588</c:v>
                </c:pt>
                <c:pt idx="1">
                  <c:v>9.0078670167998052</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5.4822891080938518E-2</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0.48162722306212213</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0.13427406889128513</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1.4018021553485989</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0.13427406889128513</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0.48162722306212125</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0.2682792660195048</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7.6032341000095416</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3.3051789809920389</c:v>
                </c:pt>
                <c:pt idx="1">
                  <c:v>3.3367078096793952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7.0052568998164668</c:v>
                </c:pt>
                <c:pt idx="1">
                  <c:v>6.4523945241591898</c:v>
                </c:pt>
                <c:pt idx="2">
                  <c:v>6.9728513181232179</c:v>
                </c:pt>
                <c:pt idx="3">
                  <c:v>6.2691753552386009</c:v>
                </c:pt>
                <c:pt idx="4">
                  <c:v>5.848858550107078</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9.0972786653415092</c:v>
                </c:pt>
                <c:pt idx="1">
                  <c:v>9.0971330593370663</c:v>
                </c:pt>
                <c:pt idx="2">
                  <c:v>8.9950136933298683</c:v>
                </c:pt>
                <c:pt idx="3">
                  <c:v>8.979232188534235</c:v>
                </c:pt>
                <c:pt idx="4">
                  <c:v>9.1175675182634066</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8.4352138352343857</c:v>
                </c:pt>
                <c:pt idx="1">
                  <c:v>7.7126146299167937</c:v>
                </c:pt>
                <c:pt idx="2">
                  <c:v>7.8077241690874422</c:v>
                </c:pt>
                <c:pt idx="3">
                  <c:v>8.047530250608629</c:v>
                </c:pt>
                <c:pt idx="4">
                  <c:v>7.3379344009087228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8.1995074740858485</c:v>
                </c:pt>
                <c:pt idx="1">
                  <c:v>7.6259260498407118</c:v>
                </c:pt>
                <c:pt idx="2">
                  <c:v>7.2639083550652082</c:v>
                </c:pt>
                <c:pt idx="3">
                  <c:v>7.6910383807076714</c:v>
                </c:pt>
                <c:pt idx="4">
                  <c:v>7.7366994688359618</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9.5044713781437853</c:v>
                </c:pt>
                <c:pt idx="1">
                  <c:v>8.980832735238689</c:v>
                </c:pt>
                <c:pt idx="2">
                  <c:v>9.0809594299378791</c:v>
                </c:pt>
                <c:pt idx="3">
                  <c:v>9.1712890384516452</c:v>
                </c:pt>
                <c:pt idx="4">
                  <c:v>9.091820861162125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8.5049983213176059</c:v>
                </c:pt>
                <c:pt idx="1">
                  <c:v>8.3517563471126319</c:v>
                </c:pt>
                <c:pt idx="2">
                  <c:v>8.1592371573291835</c:v>
                </c:pt>
                <c:pt idx="3">
                  <c:v>8.2312198552701386</c:v>
                </c:pt>
                <c:pt idx="4">
                  <c:v>8.3373690178793467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9.0052273131587519</c:v>
                </c:pt>
                <c:pt idx="1">
                  <c:v>8.6627200964391111</c:v>
                </c:pt>
                <c:pt idx="2">
                  <c:v>8.7275151601775374</c:v>
                </c:pt>
                <c:pt idx="3">
                  <c:v>8.5878647871599139</c:v>
                </c:pt>
                <c:pt idx="4">
                  <c:v>8.6399990299282052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8.4711997236204954</c:v>
                </c:pt>
                <c:pt idx="1">
                  <c:v>8.2917532049667972</c:v>
                </c:pt>
                <c:pt idx="2">
                  <c:v>8.3440496978920802</c:v>
                </c:pt>
                <c:pt idx="3">
                  <c:v>8.5035302587668706</c:v>
                </c:pt>
                <c:pt idx="4">
                  <c:v>8.4758998848008869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8.864179001160247</c:v>
                </c:pt>
                <c:pt idx="1">
                  <c:v>8.64155354768506</c:v>
                </c:pt>
                <c:pt idx="2">
                  <c:v>8.3956558534629622</c:v>
                </c:pt>
                <c:pt idx="3">
                  <c:v>8.4134618084069235</c:v>
                </c:pt>
                <c:pt idx="4">
                  <c:v>8.3317396421835035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0.64564427548249537</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0.20146882430909141</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2.1033058317514186</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0.20146882430909052</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0.72264787376139417</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0.10993306441954154</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6.465487862489173</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9.2118407693435813</c:v>
                </c:pt>
                <c:pt idx="1">
                  <c:v>8.7195439585188268</c:v>
                </c:pt>
                <c:pt idx="2">
                  <c:v>8.7628172055668738</c:v>
                </c:pt>
                <c:pt idx="3">
                  <c:v>8.7615150994892392</c:v>
                </c:pt>
                <c:pt idx="4">
                  <c:v>8.7461028300668673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8.6498691309008748</c:v>
                </c:pt>
                <c:pt idx="1">
                  <c:v>8.4746202441053473</c:v>
                </c:pt>
                <c:pt idx="2">
                  <c:v>8.5585688129493693</c:v>
                </c:pt>
                <c:pt idx="3">
                  <c:v>8.4161223073215616</c:v>
                </c:pt>
                <c:pt idx="4">
                  <c:v>8.7580320649509975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7.0945838416654734</c:v>
                </c:pt>
                <c:pt idx="1">
                  <c:v>6.6283962077814502</c:v>
                </c:pt>
                <c:pt idx="2">
                  <c:v>6.2719386227271379</c:v>
                </c:pt>
                <c:pt idx="3">
                  <c:v>6.7751776248558544</c:v>
                </c:pt>
                <c:pt idx="4">
                  <c:v>6.6728298854628756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7.943454337080925</c:v>
                </c:pt>
                <c:pt idx="1">
                  <c:v>7.648865535841928</c:v>
                </c:pt>
                <c:pt idx="2">
                  <c:v>7.4390129481093741</c:v>
                </c:pt>
                <c:pt idx="3">
                  <c:v>7.1290564767000513</c:v>
                </c:pt>
                <c:pt idx="4">
                  <c:v>7.4422279999573888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7.1438668983669729</c:v>
                </c:pt>
                <c:pt idx="1">
                  <c:v>6.6388554887932978</c:v>
                </c:pt>
                <c:pt idx="2">
                  <c:v>6.749803022055799</c:v>
                </c:pt>
                <c:pt idx="3">
                  <c:v>6.6746795732418667</c:v>
                </c:pt>
                <c:pt idx="4">
                  <c:v>6.9317102546572711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8.8360209914072954</c:v>
                </c:pt>
                <c:pt idx="1">
                  <c:v>8.4350251361645459</c:v>
                </c:pt>
                <c:pt idx="2">
                  <c:v>8.4572446977509781</c:v>
                </c:pt>
                <c:pt idx="3">
                  <c:v>8.530573781496841</c:v>
                </c:pt>
                <c:pt idx="4">
                  <c:v>8.2927125898152543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7.775111359536985</c:v>
                </c:pt>
                <c:pt idx="1">
                  <c:v>7.3274889106606844</c:v>
                </c:pt>
                <c:pt idx="2">
                  <c:v>7.2507530161621743</c:v>
                </c:pt>
                <c:pt idx="3">
                  <c:v>7.2772950560772598</c:v>
                </c:pt>
                <c:pt idx="4">
                  <c:v>7.5013881958568174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9.5667770928349292</c:v>
                </c:pt>
                <c:pt idx="1">
                  <c:v>9.2215953161502515</c:v>
                </c:pt>
                <c:pt idx="2">
                  <c:v>9.4282749291263297</c:v>
                </c:pt>
                <c:pt idx="3">
                  <c:v>9.384752959013678</c:v>
                </c:pt>
                <c:pt idx="4">
                  <c:v>9.362835824139017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8.8467493940465971</c:v>
                </c:pt>
                <c:pt idx="1">
                  <c:v>8.5420306920751941</c:v>
                </c:pt>
                <c:pt idx="2">
                  <c:v>8.5545761894914616</c:v>
                </c:pt>
                <c:pt idx="3">
                  <c:v>8.4350874228400272</c:v>
                </c:pt>
                <c:pt idx="4">
                  <c:v>8.6208420885933492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7.9529771510746947</c:v>
                </c:pt>
                <c:pt idx="1">
                  <c:v>7.6009902082152649</c:v>
                </c:pt>
                <c:pt idx="2">
                  <c:v>7.4529504400125619</c:v>
                </c:pt>
                <c:pt idx="3">
                  <c:v>7.7587393586591489</c:v>
                </c:pt>
                <c:pt idx="4">
                  <c:v>7.7573899288085428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Mid and South Essex NHS Foundation Trust</c:v>
                </c:pt>
                <c:pt idx="2">
                  <c:v>Norfolk and Norwich University Hospitals NHS Foundation Trust</c:v>
                </c:pt>
                <c:pt idx="3">
                  <c:v>The Queen Elizabeth Hospital, King's Lynn, NHS Foundation Trust</c:v>
                </c:pt>
                <c:pt idx="4">
                  <c:v>Milton Keynes University Hospital NHS Foundation Trust</c:v>
                </c:pt>
              </c:strCache>
            </c:strRef>
          </c:cat>
          <c:val>
            <c:numRef>
              <c:f>Sheet1!$B$2:$B$6</c:f>
              <c:numCache>
                <c:formatCode>0.0</c:formatCode>
                <c:ptCount val="5"/>
                <c:pt idx="0">
                  <c:v>6.7066892897533412</c:v>
                </c:pt>
                <c:pt idx="1">
                  <c:v>6.8537726213720536</c:v>
                </c:pt>
                <c:pt idx="2">
                  <c:v>7.0184764172064309</c:v>
                </c:pt>
                <c:pt idx="3">
                  <c:v>7.0894613146908307</c:v>
                </c:pt>
                <c:pt idx="4">
                  <c:v>7.1099686121338612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Mid and South Essex NHS Foundation Trust</c:v>
                </c:pt>
                <c:pt idx="2">
                  <c:v>Norfolk and Norwich University Hospitals NHS Foundation Trust</c:v>
                </c:pt>
                <c:pt idx="3">
                  <c:v>The Queen Elizabeth Hospital, King's Lynn, NHS Foundation Trust</c:v>
                </c:pt>
                <c:pt idx="4">
                  <c:v>Milton Keynes University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7.1427505348515261</c:v>
                </c:pt>
                <c:pt idx="1">
                  <c:v>6.4561138678766534</c:v>
                </c:pt>
                <c:pt idx="2">
                  <c:v>6.4932576456546878</c:v>
                </c:pt>
                <c:pt idx="3">
                  <c:v>6.3330434665743871</c:v>
                </c:pt>
                <c:pt idx="4">
                  <c:v>6.3693189040097424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5.1459833894962683</c:v>
                </c:pt>
                <c:pt idx="1">
                  <c:v>4.9240322808284738</c:v>
                </c:pt>
                <c:pt idx="2">
                  <c:v>5.1894205629575429</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8.2487253415781865</c:v>
                </c:pt>
                <c:pt idx="1">
                  <c:v>7.6641466693778053</c:v>
                </c:pt>
                <c:pt idx="2">
                  <c:v>7.9805514085758507</c:v>
                </c:pt>
                <c:pt idx="3">
                  <c:v>8.2619098484180018</c:v>
                </c:pt>
                <c:pt idx="4">
                  <c:v>8.1795730342421198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7.2850735157794633</c:v>
                </c:pt>
                <c:pt idx="1">
                  <c:v>6.3266123937593068</c:v>
                </c:pt>
                <c:pt idx="2">
                  <c:v>6.4094552869568284</c:v>
                </c:pt>
                <c:pt idx="3">
                  <c:v>6.2762550508486576</c:v>
                </c:pt>
                <c:pt idx="4">
                  <c:v>6.4796558531429822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6.8646757398948699</c:v>
                </c:pt>
                <c:pt idx="1">
                  <c:v>7.4569677862297148</c:v>
                </c:pt>
                <c:pt idx="2">
                  <c:v>7.1128869222088342</c:v>
                </c:pt>
                <c:pt idx="3">
                  <c:v>7.000064482774059</c:v>
                </c:pt>
                <c:pt idx="4">
                  <c:v>6.8714437801658752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8.9806696203961227</c:v>
                </c:pt>
                <c:pt idx="1">
                  <c:v>8.725049862683532</c:v>
                </c:pt>
                <c:pt idx="2">
                  <c:v>8.9472024876324063</c:v>
                </c:pt>
                <c:pt idx="3">
                  <c:v>8.8412656980738742</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4.6801679649079606</c:v>
                </c:pt>
                <c:pt idx="1">
                  <c:v>4.147232556468551</c:v>
                </c:pt>
                <c:pt idx="2">
                  <c:v>3.8341516023353202</c:v>
                </c:pt>
                <c:pt idx="3">
                  <c:v>3.7829844285437622</c:v>
                </c:pt>
                <c:pt idx="4">
                  <c:v>3.9109723315830069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6.6242085420624086</c:v>
                </c:pt>
                <c:pt idx="1">
                  <c:v>5.9859487797293864</c:v>
                </c:pt>
                <c:pt idx="2">
                  <c:v>6.1549708607016269</c:v>
                </c:pt>
                <c:pt idx="3">
                  <c:v>6.1712739181856673</c:v>
                </c:pt>
                <c:pt idx="4">
                  <c:v>6.3326862769393504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7.1128777905778433</c:v>
                </c:pt>
                <c:pt idx="1">
                  <c:v>6.8543190209342466</c:v>
                </c:pt>
                <c:pt idx="2">
                  <c:v>6.5024789788587487</c:v>
                </c:pt>
                <c:pt idx="3">
                  <c:v>6.5185425919810642</c:v>
                </c:pt>
                <c:pt idx="4">
                  <c:v>6.6723608178073244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7.8886506671671812</c:v>
                </c:pt>
                <c:pt idx="1">
                  <c:v>7.8930387438126264</c:v>
                </c:pt>
                <c:pt idx="2">
                  <c:v>7.2294042443280189</c:v>
                </c:pt>
                <c:pt idx="3">
                  <c:v>7.4861377565330116</c:v>
                </c:pt>
                <c:pt idx="4">
                  <c:v>7.9600348096848288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James Paget University Hospitals NHS Foundation Trust</c:v>
                </c:pt>
                <c:pt idx="2">
                  <c:v>North West Anglia NHS Foundation Trust</c:v>
                </c:pt>
                <c:pt idx="3">
                  <c:v>East Suffolk and North Essex NHS Foundation Trust</c:v>
                </c:pt>
                <c:pt idx="4">
                  <c:v>Bedfordshire Hospitals NHS Foundation Trust</c:v>
                </c:pt>
              </c:strCache>
            </c:strRef>
          </c:cat>
          <c:val>
            <c:numRef>
              <c:f>Sheet1!$B$2:$B$6</c:f>
              <c:numCache>
                <c:formatCode>0.0</c:formatCode>
                <c:ptCount val="5"/>
                <c:pt idx="0">
                  <c:v>8.7892133045872445</c:v>
                </c:pt>
                <c:pt idx="1">
                  <c:v>7.4321298237310716</c:v>
                </c:pt>
                <c:pt idx="2">
                  <c:v>7.4137062886853133</c:v>
                </c:pt>
                <c:pt idx="3">
                  <c:v>7.2469451932078686</c:v>
                </c:pt>
                <c:pt idx="4">
                  <c:v>7.2231097874423478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James Paget University Hospitals NHS Foundation Trust</c:v>
                </c:pt>
                <c:pt idx="2">
                  <c:v>North West Anglia NHS Foundation Trust</c:v>
                </c:pt>
                <c:pt idx="3">
                  <c:v>East Suffolk and North Essex NHS Foundation Trust</c:v>
                </c:pt>
                <c:pt idx="4">
                  <c:v>Bedfordshire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8.7389143436455168</c:v>
                </c:pt>
                <c:pt idx="1">
                  <c:v>8.835834786972395</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9.0182808114458677</c:v>
                </c:pt>
                <c:pt idx="1">
                  <c:v>8.7237985318841194</c:v>
                </c:pt>
                <c:pt idx="2">
                  <c:v>8.8298065223933033</c:v>
                </c:pt>
                <c:pt idx="3">
                  <c:v>8.9752914046979981</c:v>
                </c:pt>
                <c:pt idx="4">
                  <c:v>8.8413342748250017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8.2137554122509204</c:v>
                </c:pt>
                <c:pt idx="1">
                  <c:v>7.7049161535358142</c:v>
                </c:pt>
                <c:pt idx="2">
                  <c:v>7.7604498380274176</c:v>
                </c:pt>
                <c:pt idx="3">
                  <c:v>7.7669486729467661</c:v>
                </c:pt>
                <c:pt idx="4">
                  <c:v>7.7372523493987746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7.0894613146908307</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0.8101545253863135</c:v>
                </c:pt>
                <c:pt idx="1">
                  <c:v>0.1898454746136865</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0.31673148355615321</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0.11278074375906799</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1.1774149021378304</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0.11278074375906844</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0.40453288471908788</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1.2561456359231427</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3.3367078096793952</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0.3204060103470141</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0.20825108411545301</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5.8058845256752534E-2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0.6061260754960891</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5.8058845256752534E-2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5.5566116466978954E-2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9.0078670167998052</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0.16683307984348872</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0.31932816328136315</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8.9026304457543226E-2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0.92942193903683545</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8.9026304457542338E-2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0.31932816328136404</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5.4954844220691967E-2</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8.1989189782859189</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6.6501832463199406E-2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0.28918716257619614</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8.0623218810915276E-2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0.84169492168877635</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8.0623218810915276E-2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0.28918716257619437</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0.32342088174072892</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8.0370606617774403</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6.7868677223866136E-2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0.15761418691301277</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1.6454696632978703</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0.15761418691301277</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0.5653458168424903</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1.3310598175989252</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6.0792486679227729</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2.5247088714486665E-2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0.25701395349903677</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7.1653568664038048E-2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0.7480530516505759</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7.1653568664038048E-2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0.25701395349903677</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0.25496042533711538</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9.1175675182634066</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0.21359081335690622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0.19596130362526498</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2.0458081002164734</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0.19596130362526409</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0.70289296564837223</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0.51851117263636404</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5.848858550107078</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East and North Hertfordshire NHS Trust</c:v>
                </c:pt>
                <c:pt idx="2">
                  <c:v>West Suffolk NHS Foundation Trust</c:v>
                </c:pt>
                <c:pt idx="3">
                  <c:v>Mid and South Essex NHS Foundation Trust</c:v>
                </c:pt>
                <c:pt idx="4">
                  <c:v>East Suffolk and North Essex NHS Foundation Trust</c:v>
                </c:pt>
              </c:strCache>
            </c:strRef>
          </c:cat>
          <c:val>
            <c:numRef>
              <c:f>Sheet1!$B$2:$B$6</c:f>
              <c:numCache>
                <c:formatCode>0.0</c:formatCode>
                <c:ptCount val="5"/>
                <c:pt idx="0">
                  <c:v>7.1760018735335098</c:v>
                </c:pt>
                <c:pt idx="1">
                  <c:v>7.3198275813405278</c:v>
                </c:pt>
                <c:pt idx="2">
                  <c:v>7.6274109505687928</c:v>
                </c:pt>
                <c:pt idx="3">
                  <c:v>7.6744116624242924</c:v>
                </c:pt>
                <c:pt idx="4">
                  <c:v>7.7030211295856983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East and North Hertfordshire NHS Trust</c:v>
                </c:pt>
                <c:pt idx="2">
                  <c:v>West Suffolk NHS Foundation Trust</c:v>
                </c:pt>
                <c:pt idx="3">
                  <c:v>Mid and South Essex NHS Foundation Trust</c:v>
                </c:pt>
                <c:pt idx="4">
                  <c:v>East Suffolk and North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North West Anglia NHS Foundation Trust</c:v>
                </c:pt>
                <c:pt idx="2">
                  <c:v>James Paget University Hospitals NHS Foundation Trust</c:v>
                </c:pt>
                <c:pt idx="3">
                  <c:v>Norfolk and Norwich University Hospitals NHS Foundation Trust</c:v>
                </c:pt>
                <c:pt idx="4">
                  <c:v>Bedfordshire Hospitals NHS Foundation Trust</c:v>
                </c:pt>
              </c:strCache>
            </c:strRef>
          </c:cat>
          <c:val>
            <c:numRef>
              <c:f>Sheet1!$B$2:$B$6</c:f>
              <c:numCache>
                <c:formatCode>0.0</c:formatCode>
                <c:ptCount val="5"/>
                <c:pt idx="0">
                  <c:v>8.9369512026119153</c:v>
                </c:pt>
                <c:pt idx="1">
                  <c:v>8.064710826510094</c:v>
                </c:pt>
                <c:pt idx="2">
                  <c:v>8.0579972687765231</c:v>
                </c:pt>
                <c:pt idx="3">
                  <c:v>7.8861345667161364</c:v>
                </c:pt>
                <c:pt idx="4">
                  <c:v>7.8309161023173557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North West Anglia NHS Foundation Trust</c:v>
                </c:pt>
                <c:pt idx="2">
                  <c:v>James Paget University Hospitals NHS Foundation Trust</c:v>
                </c:pt>
                <c:pt idx="3">
                  <c:v>Norfolk and Norwich University Hospitals NHS Foundation Trust</c:v>
                </c:pt>
                <c:pt idx="4">
                  <c:v>Bedfordshire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7.7102215982064282</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3.3402922755741117E-2</c:v>
                </c:pt>
                <c:pt idx="1">
                  <c:v>6.889352818371608E-2</c:v>
                </c:pt>
                <c:pt idx="2">
                  <c:v>0.2025052192066806</c:v>
                </c:pt>
                <c:pt idx="3">
                  <c:v>0.69519832985386221</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0.16503516627902926</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5.9373454018722072E-2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0.61985040373895472</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5.9373454018722072E-2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0.10183576296044805</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9.091820861162125</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0.61839400357108509</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0.17500913336661039</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1.8270704268121536</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0.17500913336661128</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0.62773969396960538</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0.43884023915464887</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6.4678749898404151</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0.13460860261881447</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0.43587761006796022</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0.12151941883668105</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1.2686454253493276</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0.12151941883668194</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0.43587761006796022</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0.19506171116301374</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7.9167782702849152</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0.45164594325192287</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0.34462947896913132</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9.6080122105349552E-2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1.0030627906456209</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9.6080122105348664E-2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0.34462947896913221</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0.50666284083512636</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7.7366994688359618</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0.26701542651305399</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0.11349314931139798</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1.1848523146403593</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0.11349314931139887</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0.40708820988868588</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0.40793156520668283</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7.3379344009087228</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Bedfordshire Hospitals NHS Foundation Trust</c:v>
                </c:pt>
                <c:pt idx="2">
                  <c:v>East and North Hertfordshire NHS Trust</c:v>
                </c:pt>
                <c:pt idx="3">
                  <c:v>The Queen Elizabeth Hospital, King's Lynn, NHS Foundation Trust</c:v>
                </c:pt>
                <c:pt idx="4">
                  <c:v>East Suffolk and North Essex NHS Foundation Trust</c:v>
                </c:pt>
              </c:strCache>
            </c:strRef>
          </c:cat>
          <c:val>
            <c:numRef>
              <c:f>Sheet1!$B$2:$B$6</c:f>
              <c:numCache>
                <c:formatCode>0.0</c:formatCode>
                <c:ptCount val="5"/>
                <c:pt idx="0">
                  <c:v>8.1898056881432115</c:v>
                </c:pt>
                <c:pt idx="1">
                  <c:v>8.4543084860930549</c:v>
                </c:pt>
                <c:pt idx="2">
                  <c:v>8.4747551915266417</c:v>
                </c:pt>
                <c:pt idx="3">
                  <c:v>8.4844226442028141</c:v>
                </c:pt>
                <c:pt idx="4">
                  <c:v>8.4861431696493188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Bedfordshire Hospitals NHS Foundation Trust</c:v>
                </c:pt>
                <c:pt idx="2">
                  <c:v>East and North Hertfordshire NHS Trust</c:v>
                </c:pt>
                <c:pt idx="3">
                  <c:v>The Queen Elizabeth Hospital, King's Lynn, NHS Foundation Trust</c:v>
                </c:pt>
                <c:pt idx="4">
                  <c:v>East Suffolk and North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West Suffolk NHS Foundation Trust</c:v>
                </c:pt>
                <c:pt idx="2">
                  <c:v>Norfolk and Norwich University Hospitals NHS Foundation Trust</c:v>
                </c:pt>
                <c:pt idx="3">
                  <c:v>Cambridge University Hospitals NHS Foundation Trust</c:v>
                </c:pt>
                <c:pt idx="4">
                  <c:v>James Paget University Hospitals NHS Foundation Trust</c:v>
                </c:pt>
              </c:strCache>
            </c:strRef>
          </c:cat>
          <c:val>
            <c:numRef>
              <c:f>Sheet1!$B$2:$B$6</c:f>
              <c:numCache>
                <c:formatCode>0.0</c:formatCode>
                <c:ptCount val="5"/>
                <c:pt idx="0">
                  <c:v>9.3038367444530312</c:v>
                </c:pt>
                <c:pt idx="1">
                  <c:v>8.9426274655908813</c:v>
                </c:pt>
                <c:pt idx="2">
                  <c:v>8.9101100379958691</c:v>
                </c:pt>
                <c:pt idx="3">
                  <c:v>8.9031483665714592</c:v>
                </c:pt>
                <c:pt idx="4">
                  <c:v>8.7771724738262478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West Suffolk NHS Foundation Trust</c:v>
                </c:pt>
                <c:pt idx="2">
                  <c:v>Norfolk and Norwich University Hospitals NHS Foundation Trust</c:v>
                </c:pt>
                <c:pt idx="3">
                  <c:v>Cambridge University Hospitals NHS Foundation Trust</c:v>
                </c:pt>
                <c:pt idx="4">
                  <c:v>James Paget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8.4844226442028141</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0.19592667363905569</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7.4831187548390687E-2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0.78122694023342021</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7.4831187548390687E-2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0.26841174438940207</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0.14524816719544908</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8.4758998848008869</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0.1949301623785793</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6.5151605762075349E-2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0.68017348499093089</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6.5151605762075349E-2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0.23369208381278384</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0.11315879550304153</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8.6399990299282052</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0.95198329853862218</c:v>
                </c:pt>
                <c:pt idx="1">
                  <c:v>4.1753653444676396E-3</c:v>
                </c:pt>
                <c:pt idx="2">
                  <c:v>2.0876826722338198E-3</c:v>
                </c:pt>
                <c:pt idx="3">
                  <c:v>4.1753653444676396E-3</c:v>
                </c:pt>
                <c:pt idx="4">
                  <c:v>0</c:v>
                </c:pt>
                <c:pt idx="5">
                  <c:v>3.7578288100208773E-2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0.24812338722443261</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7.3234909492592593E-2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0.76456202467949552</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7.3234909492592593E-2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0.26268605979819526</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0.38044156031384624</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8.3373690178793467</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East and North Hertfordshire NHS Trust</c:v>
                </c:pt>
                <c:pt idx="2">
                  <c:v>The Queen Elizabeth Hospital, King's Lynn, NHS Foundation Trust</c:v>
                </c:pt>
                <c:pt idx="3">
                  <c:v>East Suffolk and North Essex NHS Foundation Trust</c:v>
                </c:pt>
                <c:pt idx="4">
                  <c:v>Cambridge University Hospitals NHS Foundation Trust</c:v>
                </c:pt>
              </c:strCache>
            </c:strRef>
          </c:cat>
          <c:val>
            <c:numRef>
              <c:f>Sheet1!$B$2:$B$6</c:f>
              <c:numCache>
                <c:formatCode>0.0</c:formatCode>
                <c:ptCount val="5"/>
                <c:pt idx="0">
                  <c:v>7.6437308781447992</c:v>
                </c:pt>
                <c:pt idx="1">
                  <c:v>8.1099749397455536</c:v>
                </c:pt>
                <c:pt idx="2">
                  <c:v>8.1271761056660612</c:v>
                </c:pt>
                <c:pt idx="3">
                  <c:v>8.1636303859653907</c:v>
                </c:pt>
                <c:pt idx="4">
                  <c:v>8.2195631645833025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East and North Hertfordshire NHS Trust</c:v>
                </c:pt>
                <c:pt idx="2">
                  <c:v>The Queen Elizabeth Hospital, King's Lynn, NHS Foundation Trust</c:v>
                </c:pt>
                <c:pt idx="3">
                  <c:v>East Suffolk and North Essex NHS Foundation Trust</c:v>
                </c:pt>
                <c:pt idx="4">
                  <c:v>Cambridge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West Suffolk NHS Foundation Trust</c:v>
                </c:pt>
                <c:pt idx="2">
                  <c:v>James Paget University Hospitals NHS Foundation Trust</c:v>
                </c:pt>
                <c:pt idx="3">
                  <c:v>North West Anglia NHS Foundation Trust</c:v>
                </c:pt>
                <c:pt idx="4">
                  <c:v>Norfolk and Norwich University Hospitals NHS Foundation Trust</c:v>
                </c:pt>
              </c:strCache>
            </c:strRef>
          </c:cat>
          <c:val>
            <c:numRef>
              <c:f>Sheet1!$B$2:$B$6</c:f>
              <c:numCache>
                <c:formatCode>0.0</c:formatCode>
                <c:ptCount val="5"/>
                <c:pt idx="0">
                  <c:v>9.1993805435512606</c:v>
                </c:pt>
                <c:pt idx="1">
                  <c:v>8.5439593753994671</c:v>
                </c:pt>
                <c:pt idx="2">
                  <c:v>8.471474551230127</c:v>
                </c:pt>
                <c:pt idx="3">
                  <c:v>8.4045098671125107</c:v>
                </c:pt>
                <c:pt idx="4">
                  <c:v>8.3878738286101981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West Suffolk NHS Foundation Trust</c:v>
                </c:pt>
                <c:pt idx="2">
                  <c:v>James Paget University Hospitals NHS Foundation Trust</c:v>
                </c:pt>
                <c:pt idx="3">
                  <c:v>North West Anglia NHS Foundation Trust</c:v>
                </c:pt>
                <c:pt idx="4">
                  <c:v>Norfolk and Norwich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0.236751182073343</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0.37628564868628001</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0.1049056255443146</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1.0951997895831935</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0.10490562554431548</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0.37628564868628089</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0.76827387954669035</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6.6728298854628756</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0.11786679749644069</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0.27478514616040517</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7.6608044311244683E-2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0.79977707177019752</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7.6608044311244683E-2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0.27478514616040428</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0.13175291421926261</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8.7580320649509975</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0.10160258982191372</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0.2018652328789905</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5.6278517676007667E-2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0.58753970911485354</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5.6278517676007667E-2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0.2018652328789905</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0.36183995049757556</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8.7461028300668673</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5.5323150353205897E-2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0.24975693020369061</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6.9630364826616997E-2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0.72693109174110049</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6.9630364826616997E-2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0.2497569302036915</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0.39762014191229866</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8.3317396421835035</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East and North Hertfordshire NHS Trust</c:v>
                </c:pt>
                <c:pt idx="2">
                  <c:v>The Queen Elizabeth Hospital, King's Lynn, NHS Foundation Trust</c:v>
                </c:pt>
                <c:pt idx="3">
                  <c:v>Bedfordshire Hospitals NHS Foundation Trust</c:v>
                </c:pt>
                <c:pt idx="4">
                  <c:v>East Suffolk and North Essex NHS Foundation Trust</c:v>
                </c:pt>
              </c:strCache>
            </c:strRef>
          </c:cat>
          <c:val>
            <c:numRef>
              <c:f>Sheet1!$B$2:$B$6</c:f>
              <c:numCache>
                <c:formatCode>0.0</c:formatCode>
                <c:ptCount val="5"/>
                <c:pt idx="0">
                  <c:v>7.51642191791026</c:v>
                </c:pt>
                <c:pt idx="1">
                  <c:v>7.9289070799818644</c:v>
                </c:pt>
                <c:pt idx="2">
                  <c:v>7.9870152688325211</c:v>
                </c:pt>
                <c:pt idx="3">
                  <c:v>8.0225998589033019</c:v>
                </c:pt>
                <c:pt idx="4">
                  <c:v>8.0799282294420021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East and North Hertfordshire NHS Trust</c:v>
                </c:pt>
                <c:pt idx="2">
                  <c:v>The Queen Elizabeth Hospital, King's Lynn, NHS Foundation Trust</c:v>
                </c:pt>
                <c:pt idx="3">
                  <c:v>Bedfordshire Hospitals NHS Foundation Trust</c:v>
                </c:pt>
                <c:pt idx="4">
                  <c:v>East Suffolk and North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West Suffolk NHS Foundation Trust</c:v>
                </c:pt>
                <c:pt idx="2">
                  <c:v>James Paget University Hospitals NHS Foundation Trust</c:v>
                </c:pt>
                <c:pt idx="3">
                  <c:v>North West Anglia NHS Foundation Trust</c:v>
                </c:pt>
                <c:pt idx="4">
                  <c:v>Milton Keynes University Hospital NHS Foundation Trust</c:v>
                </c:pt>
              </c:strCache>
            </c:strRef>
          </c:cat>
          <c:val>
            <c:numRef>
              <c:f>Sheet1!$B$2:$B$6</c:f>
              <c:numCache>
                <c:formatCode>0.0</c:formatCode>
                <c:ptCount val="5"/>
                <c:pt idx="0">
                  <c:v>8.9357260714772799</c:v>
                </c:pt>
                <c:pt idx="1">
                  <c:v>8.4059214326734413</c:v>
                </c:pt>
                <c:pt idx="2">
                  <c:v>8.3787752787746062</c:v>
                </c:pt>
                <c:pt idx="3">
                  <c:v>8.2077401474490195</c:v>
                </c:pt>
                <c:pt idx="4">
                  <c:v>8.1683049934450462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West Suffolk NHS Foundation Trust</c:v>
                </c:pt>
                <c:pt idx="2">
                  <c:v>James Paget University Hospitals NHS Foundation Trust</c:v>
                </c:pt>
                <c:pt idx="3">
                  <c:v>North West Anglia NHS Foundation Trust</c:v>
                </c:pt>
                <c:pt idx="4">
                  <c:v>Milton Keynes University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0.2536997885835095</c:v>
                </c:pt>
                <c:pt idx="1">
                  <c:v>6.3424947145877377E-3</c:v>
                </c:pt>
                <c:pt idx="2">
                  <c:v>0.7082452431289642</c:v>
                </c:pt>
                <c:pt idx="3">
                  <c:v>0</c:v>
                </c:pt>
                <c:pt idx="4">
                  <c:v>0</c:v>
                </c:pt>
                <c:pt idx="5">
                  <c:v>2.1141649048625789E-3</c:v>
                </c:pt>
                <c:pt idx="6">
                  <c:v>0</c:v>
                </c:pt>
                <c:pt idx="7">
                  <c:v>1.2684989429175481E-2</c:v>
                </c:pt>
                <c:pt idx="8">
                  <c:v>1.6913319238900631E-2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0.24714249619976858</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0.31857438037156349</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8.8816155417967835E-2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0.92722801299398228</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8.8816155417967835E-2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0.31857438037156349</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0.66169500800126002</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7.5013881958568174</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0.13920660686942199</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7.1083665867146095E-2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0.74210334761899333</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7.1083665867146095E-2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0.25496977100164209</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0.20350133529258763</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8.2927125898152543</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0.1104183844783746</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0.28347661024066451</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7.9031159514862281E-2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0.82507404938574691</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7.903115951486317E-2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0.28347661024066451</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0.53174837278005338</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6.9317102546572711</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0.13672407991609603</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0.28339534044903214</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7.9008502104572109E-2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0.82483750924926902</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7.9008502104571221E-2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0.28339534044903303</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0.5703865306659317</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7.4422279999573888</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0.28153606971203793</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0.25008876467212993</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6.9722877795450167E-2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0.72789691395962119</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6.9722877795449278E-2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0.25008876467212993</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0.62939750815794326</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7.7573899288085428</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0.27677171541521517</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0.20116415618112704</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5.6083062734263223E-2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0.58549918736053996</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5.6083062734263223E-2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0.20116415618112704</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0.30719858429388047</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8.6208420885933492</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8.6369018806156106E-3</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0.14824475421366401</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4.1329529119018105E-2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0.43147439767754392</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4.1329529119018105E-2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0.14824475421366401</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3.6853775829795765E-2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9.362835824139017</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pt idx="0">
                  <c:v>7.9646142214475288</c:v>
                </c:pt>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35</c:v>
                </c:pt>
                <c:pt idx="4" formatCode="0">
                  <c:v>5</c:v>
                </c:pt>
                <c:pt idx="5" formatCode="0">
                  <c:v>6</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8.5153797880765492</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7.9389733962024982</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Bedfordshire Hospitals NHS Foundation Trust</c:v>
                </c:pt>
                <c:pt idx="2">
                  <c:v>East and North Hertfordshire NHS Trust</c:v>
                </c:pt>
                <c:pt idx="3">
                  <c:v>Milton Keynes University Hospital NHS Foundation Trust</c:v>
                </c:pt>
                <c:pt idx="4">
                  <c:v>James Paget University Hospitals NHS Foundation Trust</c:v>
                </c:pt>
              </c:strCache>
            </c:strRef>
          </c:cat>
          <c:val>
            <c:numRef>
              <c:f>Sheet1!$B$2:$B$6</c:f>
              <c:numCache>
                <c:formatCode>0.0</c:formatCode>
                <c:ptCount val="5"/>
                <c:pt idx="0">
                  <c:v>5.832523519666112</c:v>
                </c:pt>
                <c:pt idx="1">
                  <c:v>6.3324752145276451</c:v>
                </c:pt>
                <c:pt idx="2">
                  <c:v>6.386648005480378</c:v>
                </c:pt>
                <c:pt idx="3">
                  <c:v>6.4817308719187592</c:v>
                </c:pt>
                <c:pt idx="4">
                  <c:v>6.6101344060037892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Bedfordshire Hospitals NHS Foundation Trust</c:v>
                </c:pt>
                <c:pt idx="2">
                  <c:v>East and North Hertfordshire NHS Trust</c:v>
                </c:pt>
                <c:pt idx="3">
                  <c:v>Milton Keynes University Hospital NHS Foundation Trust</c:v>
                </c:pt>
                <c:pt idx="4">
                  <c:v>James Paget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West Hertfordshire Teaching Hospitals NHS Trust</c:v>
                </c:pt>
                <c:pt idx="2">
                  <c:v>West Suffolk NHS Foundation Trust</c:v>
                </c:pt>
                <c:pt idx="3">
                  <c:v>The Queen Elizabeth Hospital, King's Lynn, NHS Foundation Trust</c:v>
                </c:pt>
                <c:pt idx="4">
                  <c:v>East Suffolk and North Essex NHS Foundation Trust</c:v>
                </c:pt>
              </c:strCache>
            </c:strRef>
          </c:cat>
          <c:val>
            <c:numRef>
              <c:f>Sheet1!$B$2:$B$6</c:f>
              <c:numCache>
                <c:formatCode>0.0</c:formatCode>
                <c:ptCount val="5"/>
                <c:pt idx="0">
                  <c:v>8.9265613702048849</c:v>
                </c:pt>
                <c:pt idx="1">
                  <c:v>7.5879287846994554</c:v>
                </c:pt>
                <c:pt idx="2">
                  <c:v>7.3622368087874488</c:v>
                </c:pt>
                <c:pt idx="3">
                  <c:v>7.2024398297810874</c:v>
                </c:pt>
                <c:pt idx="4">
                  <c:v>7.1373253049970034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West Hertfordshire Teaching Hospitals NHS Trust</c:v>
                </c:pt>
                <c:pt idx="2">
                  <c:v>West Suffolk NHS Foundation Trust</c:v>
                </c:pt>
                <c:pt idx="3">
                  <c:v>The Queen Elizabeth Hospital, King's Lynn, NHS Foundation Trust</c:v>
                </c:pt>
                <c:pt idx="4">
                  <c:v>East Suffolk and North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7.2024398297810874</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0.632800807592937</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0.18756193663636811</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1.9581199051254918</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0.18756193663636722</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0.67276530338457796</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5.8756562974499715E-2</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7.1337385357178276</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7.6084617209557948E-2</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0.66408223903402064</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0.1851411632145874</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1.9328473753788185</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0.18514116321458651</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0.66408223903402153</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5.6362142250113934E-2</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7.2711411238443464</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The Queen Elizabeth Hospital, King's Lynn, NHS Foundation Trust</c:v>
                </c:pt>
                <c:pt idx="2">
                  <c:v>East and North Hertfordshire NHS Trust</c:v>
                </c:pt>
                <c:pt idx="3">
                  <c:v>Bedfordshire Hospitals NHS Foundation Trust</c:v>
                </c:pt>
                <c:pt idx="4">
                  <c:v>Mid and South Essex NHS Foundation Trust</c:v>
                </c:pt>
              </c:strCache>
            </c:strRef>
          </c:cat>
          <c:val>
            <c:numRef>
              <c:f>Sheet1!$B$2:$B$6</c:f>
              <c:numCache>
                <c:formatCode>0.0</c:formatCode>
                <c:ptCount val="5"/>
                <c:pt idx="0">
                  <c:v>6.0792876996939551</c:v>
                </c:pt>
                <c:pt idx="1">
                  <c:v>6.6306052078602926</c:v>
                </c:pt>
                <c:pt idx="2">
                  <c:v>6.696241023309474</c:v>
                </c:pt>
                <c:pt idx="3">
                  <c:v>6.7398383846070828</c:v>
                </c:pt>
                <c:pt idx="4">
                  <c:v>6.7921257120070839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The Queen Elizabeth Hospital, King's Lynn, NHS Foundation Trust</c:v>
                </c:pt>
                <c:pt idx="2">
                  <c:v>East and North Hertfordshire NHS Trust</c:v>
                </c:pt>
                <c:pt idx="3">
                  <c:v>Bedfordshire Hospitals NHS Foundation Trust</c:v>
                </c:pt>
                <c:pt idx="4">
                  <c:v>Mid and South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James Paget University Hospitals NHS Foundation Trust</c:v>
                </c:pt>
                <c:pt idx="2">
                  <c:v>West Suffolk NHS Foundation Trust</c:v>
                </c:pt>
                <c:pt idx="3">
                  <c:v>Cambridge University Hospitals NHS Foundation Trust</c:v>
                </c:pt>
                <c:pt idx="4">
                  <c:v>East Suffolk and North Essex NHS Foundation Trust</c:v>
                </c:pt>
              </c:strCache>
            </c:strRef>
          </c:cat>
          <c:val>
            <c:numRef>
              <c:f>Sheet1!$B$2:$B$6</c:f>
              <c:numCache>
                <c:formatCode>0.0</c:formatCode>
                <c:ptCount val="5"/>
                <c:pt idx="0">
                  <c:v>7.7231390676307692</c:v>
                </c:pt>
                <c:pt idx="1">
                  <c:v>7.171875900847982</c:v>
                </c:pt>
                <c:pt idx="2">
                  <c:v>7.0470842182172939</c:v>
                </c:pt>
                <c:pt idx="3">
                  <c:v>6.9589827460014622</c:v>
                </c:pt>
                <c:pt idx="4">
                  <c:v>6.9581550580680336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James Paget University Hospitals NHS Foundation Trust</c:v>
                </c:pt>
                <c:pt idx="2">
                  <c:v>West Suffolk NHS Foundation Trust</c:v>
                </c:pt>
                <c:pt idx="3">
                  <c:v>Cambridge University Hospitals NHS Foundation Trust</c:v>
                </c:pt>
                <c:pt idx="4">
                  <c:v>East Suffolk and North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37</c:v>
                </c:pt>
                <c:pt idx="2">
                  <c:v>1</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6.6306052078602926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0.30966657647041629</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8.6499613989310831E-2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0.90304365041035517</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8.6499613989310831E-2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0.31026518541973847</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0.78762562201297381</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6.4796558531429822</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1.0508364559387067</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0.50412115678447567</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0.14054520943659732</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1.4672719694795102</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0.14054520943659909</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0.50412115678447655</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5.2630594557525612E-2</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8.1795730342421198</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1.948571496211926E-2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0.3663301351803625</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0.10213010281152091</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1.0662237275544104</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0.10213010281152091</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0.3663301351803625</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1.0136901190140524</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5.1894205629575429</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0.28116614423020181</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8.9319540369816153E-2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0.93248328019707749</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8.9319540369816153E-2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0.32037997022589337</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0.51315478621202804</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6.3693189040097424</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0.25182544587075739</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0.31534084991442679</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8.791467130209174E-2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0.91781664721739276</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8.7914671302093517E-2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0.31534084991442501</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1.3114034146565574</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6.3326862769393504</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0.31828271330968905</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0.11224272996055484</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1.1717981147075243</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0.1122427299605544</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0.402603084766743</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0.420766524443283</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3.9109723315830069</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0.14575950086873135</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4.9294071751452506E-2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0.51462308841658455</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4.9294071751452506E-2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0.17681274640078826</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0.10924083134653806</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8.8412656980738742</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0.34439133835756319</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0.11450044620347022</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1.1953683507301349</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0.11450044620347022</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0.4107012798502474</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0.51457550213632963</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6.8714437801658752</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6.8714437801658752</c:v>
                </c:pt>
                <c:pt idx="1">
                  <c:v>6.6723608178073244</c:v>
                </c:pt>
                <c:pt idx="2">
                  <c:v>6.6728298854628756</c:v>
                </c:pt>
                <c:pt idx="3" formatCode="General">
                  <c:v>7.3379344009087228</c:v>
                </c:pt>
                <c:pt idx="4">
                  <c:v>5.848858550107078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7.9251794440750336</c:v>
                </c:pt>
                <c:pt idx="1">
                  <c:v>7.6033156939065893</c:v>
                </c:pt>
                <c:pt idx="2">
                  <c:v>7.5540678216351358</c:v>
                </c:pt>
                <c:pt idx="3" formatCode="General">
                  <c:v>8.0947399821825279</c:v>
                </c:pt>
                <c:pt idx="4">
                  <c:v>6.5850200196343787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0.3414966252773235</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0.40794148245814643</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0.11373103532424977</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1.1873358107337992</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0.113731035324248</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0.40794148245814821</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0.32844020132868756</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6.1299252178565711</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6.5585872682597746E-2</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0.38297438683531126</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0.10677039573174163</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1.1146677247515164</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0.10677039573174163</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0.38297438683531126</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0.2627133277508964</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7.9600348096848288</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0.58327896446056027</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0.52263619248703463</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0.14570706296232583</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1.521160985115273</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0.14570706296232672</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0.52263619248703463</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0.60163088591794001</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6.6723608178073244</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East and North Hertfordshire NHS Trust</c:v>
                </c:pt>
                <c:pt idx="2">
                  <c:v>Bedfordshire Hospitals NHS Foundation Trust</c:v>
                </c:pt>
                <c:pt idx="3">
                  <c:v>The Queen Elizabeth Hospital, King's Lynn, NHS Foundation Trust</c:v>
                </c:pt>
                <c:pt idx="4">
                  <c:v>Mid and South Essex NHS Foundation Trust</c:v>
                </c:pt>
              </c:strCache>
            </c:strRef>
          </c:cat>
          <c:val>
            <c:numRef>
              <c:f>Sheet1!$B$2:$B$6</c:f>
              <c:numCache>
                <c:formatCode>0.0</c:formatCode>
                <c:ptCount val="5"/>
                <c:pt idx="0">
                  <c:v>8.4048281024271496</c:v>
                </c:pt>
                <c:pt idx="1">
                  <c:v>8.7290858396846041</c:v>
                </c:pt>
                <c:pt idx="2">
                  <c:v>8.7799276189244111</c:v>
                </c:pt>
                <c:pt idx="3">
                  <c:v>8.835834786972395</c:v>
                </c:pt>
                <c:pt idx="4">
                  <c:v>8.8888795045342963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East and North Hertfordshire NHS Trust</c:v>
                </c:pt>
                <c:pt idx="2">
                  <c:v>Bedfordshire Hospitals NHS Foundation Trust</c:v>
                </c:pt>
                <c:pt idx="3">
                  <c:v>The Queen Elizabeth Hospital, King's Lynn, NHS Foundation Trust</c:v>
                </c:pt>
                <c:pt idx="4">
                  <c:v>Mid and South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West Suffolk NHS Foundation Trust</c:v>
                </c:pt>
                <c:pt idx="2">
                  <c:v>James Paget University Hospitals NHS Foundation Trust</c:v>
                </c:pt>
                <c:pt idx="3">
                  <c:v>Milton Keynes University Hospital NHS Foundation Trust</c:v>
                </c:pt>
                <c:pt idx="4">
                  <c:v>Norfolk and Norwich University Hospitals NHS Foundation Trust</c:v>
                </c:pt>
              </c:strCache>
            </c:strRef>
          </c:cat>
          <c:val>
            <c:numRef>
              <c:f>Sheet1!$B$2:$B$6</c:f>
              <c:numCache>
                <c:formatCode>0.0</c:formatCode>
                <c:ptCount val="5"/>
                <c:pt idx="0">
                  <c:v>9.5039148645937708</c:v>
                </c:pt>
                <c:pt idx="1">
                  <c:v>9.3026658555513997</c:v>
                </c:pt>
                <c:pt idx="2">
                  <c:v>9.1972907349246906</c:v>
                </c:pt>
                <c:pt idx="3">
                  <c:v>9.066582466628283</c:v>
                </c:pt>
                <c:pt idx="4">
                  <c:v>9.0501628736599233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West Suffolk NHS Foundation Trust</c:v>
                </c:pt>
                <c:pt idx="2">
                  <c:v>James Paget University Hospitals NHS Foundation Trust</c:v>
                </c:pt>
                <c:pt idx="3">
                  <c:v>Milton Keynes University Hospital NHS Foundation Trust</c:v>
                </c:pt>
                <c:pt idx="4">
                  <c:v>Norfolk and Norwich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8.835834786972395</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0.3177102116955961</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0.21513499717429241</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5.9978028749801737E-2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0.62616207782536293</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5.9978028749801737E-2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0.21513499717429241</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0.19154038956551567</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8.835834786972395</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The Queen Elizabeth Hospital, King's Lynn, NHS Foundation Trust</c:v>
                </c:pt>
                <c:pt idx="2">
                  <c:v>Bedfordshire Hospitals NHS Foundation Trust</c:v>
                </c:pt>
                <c:pt idx="3">
                  <c:v>East and North Hertfordshire NHS Trust</c:v>
                </c:pt>
                <c:pt idx="4">
                  <c:v>North West Anglia NHS Foundation Trust</c:v>
                </c:pt>
              </c:strCache>
            </c:strRef>
          </c:cat>
          <c:val>
            <c:numRef>
              <c:f>Sheet1!$B$2:$B$6</c:f>
              <c:numCache>
                <c:formatCode>0.0</c:formatCode>
                <c:ptCount val="5"/>
                <c:pt idx="0">
                  <c:v>8.6461967209635091</c:v>
                </c:pt>
                <c:pt idx="1">
                  <c:v>8.8413342748250017</c:v>
                </c:pt>
                <c:pt idx="2">
                  <c:v>8.8530781487429913</c:v>
                </c:pt>
                <c:pt idx="3">
                  <c:v>8.8631569694822563</c:v>
                </c:pt>
                <c:pt idx="4">
                  <c:v>8.9568264333560368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The Queen Elizabeth Hospital, King's Lynn, NHS Foundation Trust</c:v>
                </c:pt>
                <c:pt idx="2">
                  <c:v>Bedfordshire Hospitals NHS Foundation Trust</c:v>
                </c:pt>
                <c:pt idx="3">
                  <c:v>East and North Hertfordshire NHS Trust</c:v>
                </c:pt>
                <c:pt idx="4">
                  <c:v>North West Anglia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West Suffolk NHS Foundation Trust</c:v>
                </c:pt>
                <c:pt idx="2">
                  <c:v>James Paget University Hospitals NHS Foundation Trust</c:v>
                </c:pt>
                <c:pt idx="3">
                  <c:v>Milton Keynes University Hospital NHS Foundation Trust</c:v>
                </c:pt>
                <c:pt idx="4">
                  <c:v>Norfolk and Norwich University Hospitals NHS Foundation Trust</c:v>
                </c:pt>
              </c:strCache>
            </c:strRef>
          </c:cat>
          <c:val>
            <c:numRef>
              <c:f>Sheet1!$B$2:$B$6</c:f>
              <c:numCache>
                <c:formatCode>0.0</c:formatCode>
                <c:ptCount val="5"/>
                <c:pt idx="0">
                  <c:v>9.5624890963764635</c:v>
                </c:pt>
                <c:pt idx="1">
                  <c:v>9.4191933537172208</c:v>
                </c:pt>
                <c:pt idx="2">
                  <c:v>9.2794411229571612</c:v>
                </c:pt>
                <c:pt idx="3">
                  <c:v>9.2019798691123142</c:v>
                </c:pt>
                <c:pt idx="4">
                  <c:v>9.072127575495152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West Suffolk NHS Foundation Trust</c:v>
                </c:pt>
                <c:pt idx="2">
                  <c:v>James Paget University Hospitals NHS Foundation Trust</c:v>
                </c:pt>
                <c:pt idx="3">
                  <c:v>Milton Keynes University Hospital NHS Foundation Trust</c:v>
                </c:pt>
                <c:pt idx="4">
                  <c:v>Norfolk and Norwich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7.2711411238443464</c:v>
                </c:pt>
                <c:pt idx="1">
                  <c:v>9.1175675182634066</c:v>
                </c:pt>
                <c:pt idx="2">
                  <c:v>6.4678749898404151</c:v>
                </c:pt>
                <c:pt idx="3">
                  <c:v>8.5153797880765492</c:v>
                </c:pt>
                <c:pt idx="4">
                  <c:v>7.9646142214475288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6.7874547888115169</c:v>
                </c:pt>
                <c:pt idx="1">
                  <c:v>8.9376783155810227</c:v>
                </c:pt>
                <c:pt idx="2">
                  <c:v>6.3030187844839478</c:v>
                </c:pt>
                <c:pt idx="3">
                  <c:v>8.3932249382655506</c:v>
                </c:pt>
                <c:pt idx="4">
                  <c:v>7.8576054915094913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0.15507283134830629</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0.18934297110533826</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5.2787404716530872E-2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0.55109298703685639</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5.2787404716530872E-2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0.18934297110533826</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0.20602386403023587</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8.8413342748250017</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Bedfordshire Hospitals NHS Foundation Trust</c:v>
                </c:pt>
                <c:pt idx="2">
                  <c:v>The Queen Elizabeth Hospital, King's Lynn, NHS Foundation Trust</c:v>
                </c:pt>
                <c:pt idx="3">
                  <c:v>East Suffolk and North Essex NHS Foundation Trust</c:v>
                </c:pt>
                <c:pt idx="4">
                  <c:v>East and North Hertfordshire NHS Trust</c:v>
                </c:pt>
              </c:strCache>
            </c:strRef>
          </c:cat>
          <c:val>
            <c:numRef>
              <c:f>Sheet1!$B$2:$B$6</c:f>
              <c:numCache>
                <c:formatCode>0.0</c:formatCode>
                <c:ptCount val="5"/>
                <c:pt idx="0">
                  <c:v>7.3804835922982273</c:v>
                </c:pt>
                <c:pt idx="1">
                  <c:v>7.7302571207212436</c:v>
                </c:pt>
                <c:pt idx="2">
                  <c:v>7.7372523493987746</c:v>
                </c:pt>
                <c:pt idx="3">
                  <c:v>7.794510794627211</c:v>
                </c:pt>
                <c:pt idx="4">
                  <c:v>7.8029619633306488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Bedfordshire Hospitals NHS Foundation Trust</c:v>
                </c:pt>
                <c:pt idx="2">
                  <c:v>The Queen Elizabeth Hospital, King's Lynn, NHS Foundation Trust</c:v>
                </c:pt>
                <c:pt idx="3">
                  <c:v>East Suffolk and North Essex NHS Foundation Trust</c:v>
                </c:pt>
                <c:pt idx="4">
                  <c:v>East and North Hertfordshire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James Paget University Hospitals NHS Foundation Trust</c:v>
                </c:pt>
                <c:pt idx="2">
                  <c:v>West Suffolk NHS Foundation Trust</c:v>
                </c:pt>
                <c:pt idx="3">
                  <c:v>Milton Keynes University Hospital NHS Foundation Trust</c:v>
                </c:pt>
                <c:pt idx="4">
                  <c:v>Norfolk and Norwich University Hospitals NHS Foundation Trust</c:v>
                </c:pt>
              </c:strCache>
            </c:strRef>
          </c:cat>
          <c:val>
            <c:numRef>
              <c:f>Sheet1!$B$2:$B$6</c:f>
              <c:numCache>
                <c:formatCode>0.0</c:formatCode>
                <c:ptCount val="5"/>
                <c:pt idx="0">
                  <c:v>9.0882574265937102</c:v>
                </c:pt>
                <c:pt idx="1">
                  <c:v>8.4342757196549787</c:v>
                </c:pt>
                <c:pt idx="2">
                  <c:v>8.3098415573956252</c:v>
                </c:pt>
                <c:pt idx="3">
                  <c:v>8.1782020692409318</c:v>
                </c:pt>
                <c:pt idx="4">
                  <c:v>8.0901680569031562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James Paget University Hospitals NHS Foundation Trust</c:v>
                </c:pt>
                <c:pt idx="2">
                  <c:v>West Suffolk NHS Foundation Trust</c:v>
                </c:pt>
                <c:pt idx="3">
                  <c:v>Milton Keynes University Hospital NHS Foundation Trust</c:v>
                </c:pt>
                <c:pt idx="4">
                  <c:v>Norfolk and Norwich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7.7372523493987746</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5.4776019072715343E-2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0.27395256275139257</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7.6375926281642137E-2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0.79735379260038286</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7.6375926281642137E-2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0.27395256275139168</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0.50810127977176656</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7.7372523493987746</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The Queen Elizabeth Hospital (91)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The Queen Elizabeth Hospital (91)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The Queen Elizabeth Hospital (91)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The Queen Elizabeth Hospital (91)</c:v>
                </c:pt>
              </c:strCache>
            </c:strRef>
          </c:cat>
          <c:val>
            <c:numRef>
              <c:f>Sheet1!$G$2:$G$3</c:f>
              <c:numCache>
                <c:formatCode>0.0;;</c:formatCode>
                <c:ptCount val="2"/>
                <c:pt idx="0">
                  <c:v>6.465487862489173</c:v>
                </c:pt>
                <c:pt idx="1">
                  <c:v>6.465487862489173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The Queen Elizabeth Hospital (91)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The Queen Elizabeth Hospital (91)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The Queen Elizabeth Hospital (91)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3.534512137510827</c:v>
                </c:pt>
                <c:pt idx="1">
                  <c:v>3.534512137510827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The Queen Elizabeth Hospital (91)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The Queen Elizabeth Hospital (91)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The Queen Elizabeth Hospital (91)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The Queen Elizabeth Hospital (91)</c:v>
                </c:pt>
              </c:strCache>
            </c:strRef>
          </c:cat>
          <c:val>
            <c:numRef>
              <c:f>Sheet1!$G$2:$G$3</c:f>
              <c:numCache>
                <c:formatCode>0.0;;</c:formatCode>
                <c:ptCount val="2"/>
                <c:pt idx="0">
                  <c:v>7.6032341000095416</c:v>
                </c:pt>
                <c:pt idx="1">
                  <c:v>7.6032341000095416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The Queen Elizabeth Hospital (91)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The Queen Elizabeth Hospital (91)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The Queen Elizabeth Hospital (91)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2.3967658999904584</c:v>
                </c:pt>
                <c:pt idx="1">
                  <c:v>2.3967658999904584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(453)</c:v>
                </c:pt>
                <c:pt idx="1">
                  <c:v>The Queen Elizabeth Hospital (453)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(453)</c:v>
                </c:pt>
                <c:pt idx="1">
                  <c:v>The Queen Elizabeth Hospital (453)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(453)</c:v>
                </c:pt>
                <c:pt idx="1">
                  <c:v>The Queen Elizabeth Hospital (453)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(453)</c:v>
                </c:pt>
                <c:pt idx="1">
                  <c:v>The Queen Elizabeth Hospital (453)</c:v>
                </c:pt>
              </c:strCache>
            </c:strRef>
          </c:cat>
          <c:val>
            <c:numRef>
              <c:f>Sheet1!$G$2:$G$3</c:f>
              <c:numCache>
                <c:formatCode>0.0;;</c:formatCode>
                <c:ptCount val="2"/>
                <c:pt idx="0">
                  <c:v>6.5718705051409012</c:v>
                </c:pt>
                <c:pt idx="1">
                  <c:v>6.5718705051409012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(453)</c:v>
                </c:pt>
                <c:pt idx="1">
                  <c:v>The Queen Elizabeth Hospital (453)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(453)</c:v>
                </c:pt>
                <c:pt idx="1">
                  <c:v>The Queen Elizabeth Hospital (453)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(453)</c:v>
                </c:pt>
                <c:pt idx="1">
                  <c:v>The Queen Elizabeth Hospital (453)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3.4281294948590988</c:v>
                </c:pt>
                <c:pt idx="1">
                  <c:v>3.4281294948590988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(290)</c:v>
                </c:pt>
                <c:pt idx="1">
                  <c:v>The Queen Elizabeth Hospital (290)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(290)</c:v>
                </c:pt>
                <c:pt idx="1">
                  <c:v>The Queen Elizabeth Hospital (290)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(290)</c:v>
                </c:pt>
                <c:pt idx="1">
                  <c:v>The Queen Elizabeth Hospital (290)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(290)</c:v>
                </c:pt>
                <c:pt idx="1">
                  <c:v>The Queen Elizabeth Hospital (290)</c:v>
                </c:pt>
              </c:strCache>
            </c:strRef>
          </c:cat>
          <c:val>
            <c:numRef>
              <c:f>Sheet1!$G$2:$G$3</c:f>
              <c:numCache>
                <c:formatCode>0.0;;</c:formatCode>
                <c:ptCount val="2"/>
                <c:pt idx="0">
                  <c:v>5.6784774086616983</c:v>
                </c:pt>
                <c:pt idx="1">
                  <c:v>5.6784774086616983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(290)</c:v>
                </c:pt>
                <c:pt idx="1">
                  <c:v>The Queen Elizabeth Hospital (290)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(290)</c:v>
                </c:pt>
                <c:pt idx="1">
                  <c:v>The Queen Elizabeth Hospital (290)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(290)</c:v>
                </c:pt>
                <c:pt idx="1">
                  <c:v>The Queen Elizabeth Hospital (290)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4.3215225913383017</c:v>
                </c:pt>
                <c:pt idx="1">
                  <c:v>4.3215225913383017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The Queen Elizabeth Hospital (474)</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The Queen Elizabeth Hospital (474)</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The Queen Elizabeth Hospital (474)</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The Queen Elizabeth Hospital (474)</c:v>
                </c:pt>
              </c:strCache>
            </c:strRef>
          </c:cat>
          <c:val>
            <c:numRef>
              <c:f>Sheet1!$G$2:$G$3</c:f>
              <c:numCache>
                <c:formatCode>0.0;;</c:formatCode>
                <c:ptCount val="2"/>
                <c:pt idx="0">
                  <c:v>8.0370606617774403</c:v>
                </c:pt>
                <c:pt idx="1">
                  <c:v>8.0370606617774403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The Queen Elizabeth Hospital (474)</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The Queen Elizabeth Hospital (474)</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The Queen Elizabeth Hospital (474)</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1.9629393382225597</c:v>
                </c:pt>
                <c:pt idx="1">
                  <c:v>1.9629393382225597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02/08/2025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02/08/2025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70160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RCX | The Queen Elizabeth Hospital, King's Lynn,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70160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RCX | The Queen Elizabeth Hospital, King's Lynn,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RCX | The Queen Elizabeth Hospital, King's Lynn,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886397"/>
          </a:xfrm>
        </p:spPr>
        <p:txBody>
          <a:bodyPr/>
          <a:lstStyle/>
          <a:p>
            <a:r>
              <a:rPr lang="en-GB" sz="3200">
                <a:latin typeface="Arial" panose="020B0604020202020204" pitchFamily="34" charset="0"/>
                <a:cs typeface="Arial" panose="020B0604020202020204" pitchFamily="34" charset="0"/>
              </a:rPr>
              <a:t>The Queen Elizabeth Hospital, King's Lynn,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445176690"/>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q39. Before you left the hospital, were you given any information about what you should or should not do after leaving the hospital? This includes any verbal, written or online information.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q43. Did hospital staff tell you who to contact if you were worried about your condition or treatment after you left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Nurses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q23. In your opinion, were there enough nurses on duty to care for you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q12. Did you get enough help from staff to wash or keep yourself clean?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q10. Did the hospital staff explain the reasons for changing wards during the night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391163505"/>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2726421620"/>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 Before being admitted onto a virtual ward, did hospital staff give you information about the risks and benefits of continuing your treatment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q11. How clean was the hospital room or ward that you were in?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q15. Were you able to get hospital food outside of set mealtimes? This could include additional food if you missed set mealtimes due to opertations/procedures or another reason.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284426147"/>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3222702609"/>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1340953740"/>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Q16. During your time in hospital, did you get enough to drink?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Q18. Did you have confidence and trust in the doctors treating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Q41. Thinking about any medicine you were to take at home, were you given any of the following?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Q47. Overall, did you feel you were treated with respect and dignity while you were in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Q48. Overall, how was your experience while you were in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3580087326"/>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Q12. Did you get enough help from staff to wash or keep yourself clean?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Q23. In your opinion, were there enough nurses on duty to care for you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Q26. How much information about your condition or treatment was given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Q30. Were you able to get a member of staff to help you when you needed attention?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Q39. Before you left the hospital, were you given any information about what you should or should not do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Q43. Did hospital staff tell you who to contact if you were worried about your condition or treatment after you left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The Queen Elizabeth Hospital, King's Lynn,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The Queen Elizabeth Hospital, King's Lynn,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479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Information about virtual wards:</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Patients getting information about risks &amp; benefits of continuing treatment on virtual wards</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Cleanliness: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Cleanliness of hospital room or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Food:</a:t>
            </a:r>
            <a:r>
              <a:rPr lang="en-GB" sz="1250">
                <a:solidFill>
                  <a:prstClr val="black"/>
                </a:solidFill>
                <a:latin typeface="Arial"/>
              </a:rPr>
              <a:t> </a:t>
            </a:r>
            <a:r>
              <a:rPr lang="en-GB" sz="1250" b="0">
                <a:solidFill>
                  <a:prstClr val="black"/>
                </a:solidFill>
                <a:latin typeface="Arial"/>
              </a:rPr>
              <a:t>Patients being able to get hospital food outside of set mealtimes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Individual needs:</a:t>
            </a:r>
            <a:r>
              <a:rPr lang="en-GB" sz="1250">
                <a:solidFill>
                  <a:prstClr val="black"/>
                </a:solidFill>
                <a:latin typeface="Arial"/>
              </a:rPr>
              <a:t> </a:t>
            </a:r>
            <a:r>
              <a:rPr lang="en-GB" sz="1250" b="0">
                <a:solidFill>
                  <a:prstClr val="black"/>
                </a:solidFill>
                <a:latin typeface="Arial"/>
              </a:rPr>
              <a:t>Staff taking into account patients' individual needs: Accessibility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Individual needs: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Staff taking into account patients' individual needs: Religious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being given information about what they should / should not do after they leave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Staff telling patients who to contact if worried about condition/treatment after leaving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Nurses:</a:t>
            </a:r>
            <a:r>
              <a:rPr lang="en-GB" sz="1250">
                <a:solidFill>
                  <a:prstClr val="black"/>
                </a:solidFill>
                <a:latin typeface="Arial"/>
              </a:rPr>
              <a:t> </a:t>
            </a:r>
            <a:r>
              <a:rPr lang="en-GB" sz="1250" b="0" noProof="0">
                <a:solidFill>
                  <a:prstClr val="black"/>
                </a:solidFill>
                <a:latin typeface="Arial"/>
              </a:rPr>
              <a:t>Patients feeling there were enough nurses on duty to care for them</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Help from staff to wash:</a:t>
            </a:r>
            <a:r>
              <a:rPr lang="en-GB" sz="1250">
                <a:solidFill>
                  <a:prstClr val="black"/>
                </a:solidFill>
                <a:latin typeface="Arial"/>
              </a:rPr>
              <a:t> </a:t>
            </a:r>
            <a:r>
              <a:rPr lang="en-GB" sz="1250" b="0">
                <a:solidFill>
                  <a:prstClr val="black"/>
                </a:solidFill>
                <a:latin typeface="Arial"/>
              </a:rPr>
              <a:t>Help from staff to wash or keep patients clean</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Explaining change of wards: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Reasons for changing wards explained in a way they can understand</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416750982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3419788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2426849975"/>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51439417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1239197585"/>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3583117476"/>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422948205"/>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3884617877"/>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396459828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138619217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4369528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2384419409"/>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317218039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2087263260"/>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971836779"/>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3894267997"/>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803642084"/>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3927824335"/>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402779887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16727422"/>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3488622431"/>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166046465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354199987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9529825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1391704693"/>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275228734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1792439171"/>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4281785042"/>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2305218498"/>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2062459472"/>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1864253931"/>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75254998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109070519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0811170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458274182"/>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424916377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2651990883"/>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507433192"/>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1761460372"/>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1629877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387457497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491352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3741575055"/>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120910232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2425894437"/>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1046710306"/>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3547896651"/>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1672467533"/>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230902179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57267302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8803556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120810838"/>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13240863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2918085316"/>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2908162834"/>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861436409"/>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2893135549"/>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336972724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3587474378"/>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503032973"/>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4144355385"/>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264201748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1467922555"/>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3961852646"/>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771384046"/>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4212215915"/>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1394597295"/>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1946039599"/>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2757367044"/>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343352220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0724640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2865528535"/>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335618832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4133178029"/>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820688084"/>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237863015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319100781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4033861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788702706"/>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401869973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3637627478"/>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4272527648"/>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2007432354"/>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3880363614"/>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246593365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2260231918"/>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283690217"/>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2504282327"/>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2521181130"/>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203755679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3049506419"/>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1659514665"/>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2493214895"/>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165592337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5059714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243581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3012700638"/>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356452810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1781379709"/>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342631416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265362022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4320755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1574277629"/>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340096919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2791565612"/>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42649117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424279760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2813497131"/>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9705982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155562143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3660142513"/>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328664034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156847844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105822486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22396348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81777761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2015141844"/>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178274203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119506732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283858428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146094926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146604439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167423192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108157386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49263315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174385235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257236986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261333037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250653502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178394667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384986458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112754672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77087905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163396613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89795984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105461341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425848369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385396073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277271400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150254454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58638417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69665540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1497126434"/>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4293835504"/>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1422055404"/>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2580097523"/>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342725112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158016981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331343726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270396977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26848115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346009176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218493224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346599139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19991395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205316138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101685033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13472966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133851736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79772560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91433236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29578142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120686502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3711257204"/>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103167825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2489834845"/>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840280733"/>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3234028506"/>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245719479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2769670363"/>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474</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3644840618"/>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539137740"/>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388771066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299975445"/>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474</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558023337"/>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883737663"/>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365137715"/>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856099794"/>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835748205"/>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343;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268;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419436983"/>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971491114"/>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025748702"/>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325;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274;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297;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366959387"/>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187567556"/>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98357017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812808314"/>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08840661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91551725"/>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2260407484"/>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1294287406"/>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81%</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479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77%</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43%</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23%</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137431670"/>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1595936769"/>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499222285"/>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41721887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290877651"/>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56494841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677167935"/>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23045298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737947083"/>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33051908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988031298"/>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99365478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517895707"/>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22912501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10400104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81945990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535799788"/>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70709998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12475427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78740979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399;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160721528"/>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24390370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62512063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22531715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564647445"/>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09988036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79019623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73911424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94502814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343;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3295537646"/>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3779218571"/>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1408112408"/>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1622185937"/>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78323236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72005267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37408057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579905104"/>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97376892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46229525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279;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298;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298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035158535"/>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2782189735"/>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49916530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80265774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366;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95225242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06699488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37778174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9848758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99480040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253;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845117158"/>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907029727"/>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175173943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398461998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297903694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94211331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4127806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14185561"/>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10906</TotalTime>
  <Words>16068</Words>
  <Application>Microsoft Office PowerPoint</Application>
  <PresentationFormat>Widescreen</PresentationFormat>
  <Paragraphs>2018</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The Queen Elizabeth Hospital, King's Lynn,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2025-08-02T12:22:58Z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